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media/image17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9114" r:id="rId3"/>
    <p:sldId id="9099" r:id="rId4"/>
    <p:sldId id="9100" r:id="rId5"/>
    <p:sldId id="9113" r:id="rId6"/>
    <p:sldId id="9112" r:id="rId7"/>
    <p:sldId id="9116" r:id="rId8"/>
    <p:sldId id="9121" r:id="rId9"/>
    <p:sldId id="9117" r:id="rId10"/>
    <p:sldId id="9101" r:id="rId11"/>
    <p:sldId id="9107" r:id="rId12"/>
    <p:sldId id="9115" r:id="rId13"/>
    <p:sldId id="9105" r:id="rId14"/>
    <p:sldId id="9119" r:id="rId15"/>
    <p:sldId id="9120" r:id="rId16"/>
    <p:sldId id="9118" r:id="rId17"/>
    <p:sldId id="9103" r:id="rId18"/>
    <p:sldId id="9109" r:id="rId19"/>
    <p:sldId id="9122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博(Bo Liu)" initials="刘博(Bo" lastIdx="2" clrIdx="0">
    <p:extLst>
      <p:ext uri="{19B8F6BF-5375-455C-9EA6-DF929625EA0E}">
        <p15:presenceInfo xmlns:p15="http://schemas.microsoft.com/office/powerpoint/2012/main" userId="S::liubo4@genomics.cn::f148b801-df24-4cf2-8972-bd5b31d964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8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1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博(Bo Liu)" userId="f148b801-df24-4cf2-8972-bd5b31d9646b" providerId="ADAL" clId="{78A0D448-44B5-46CF-A564-AE6024B0161C}"/>
    <pc:docChg chg="undo custSel addSld delSld modSld sldOrd addMainMaster delMainMaster modMainMaster">
      <pc:chgData name="刘博(Bo Liu)" userId="f148b801-df24-4cf2-8972-bd5b31d9646b" providerId="ADAL" clId="{78A0D448-44B5-46CF-A564-AE6024B0161C}" dt="2022-03-31T07:40:49.303" v="2022" actId="20577"/>
      <pc:docMkLst>
        <pc:docMk/>
      </pc:docMkLst>
      <pc:sldChg chg="addSp delSp modSp mod addCm">
        <pc:chgData name="刘博(Bo Liu)" userId="f148b801-df24-4cf2-8972-bd5b31d9646b" providerId="ADAL" clId="{78A0D448-44B5-46CF-A564-AE6024B0161C}" dt="2022-03-31T02:32:22.385" v="201"/>
        <pc:sldMkLst>
          <pc:docMk/>
          <pc:sldMk cId="3959795542" sldId="9099"/>
        </pc:sldMkLst>
        <pc:spChg chg="add mod">
          <ac:chgData name="刘博(Bo Liu)" userId="f148b801-df24-4cf2-8972-bd5b31d9646b" providerId="ADAL" clId="{78A0D448-44B5-46CF-A564-AE6024B0161C}" dt="2022-03-31T02:19:25.086" v="4" actId="1076"/>
          <ac:spMkLst>
            <pc:docMk/>
            <pc:sldMk cId="3959795542" sldId="9099"/>
            <ac:spMk id="2" creationId="{0C789D5B-3BA8-41D7-A1E2-9C95BC829436}"/>
          </ac:spMkLst>
        </pc:spChg>
        <pc:spChg chg="add del mod">
          <ac:chgData name="刘博(Bo Liu)" userId="f148b801-df24-4cf2-8972-bd5b31d9646b" providerId="ADAL" clId="{78A0D448-44B5-46CF-A564-AE6024B0161C}" dt="2022-03-31T02:28:48.075" v="195"/>
          <ac:spMkLst>
            <pc:docMk/>
            <pc:sldMk cId="3959795542" sldId="9099"/>
            <ac:spMk id="4" creationId="{6BE94756-E545-40E8-9453-9AE4DCD73F4C}"/>
          </ac:spMkLst>
        </pc:spChg>
        <pc:spChg chg="add mod">
          <ac:chgData name="刘博(Bo Liu)" userId="f148b801-df24-4cf2-8972-bd5b31d9646b" providerId="ADAL" clId="{78A0D448-44B5-46CF-A564-AE6024B0161C}" dt="2022-03-31T02:28:45.853" v="193" actId="1076"/>
          <ac:spMkLst>
            <pc:docMk/>
            <pc:sldMk cId="3959795542" sldId="9099"/>
            <ac:spMk id="5" creationId="{AB5D9B85-DB10-4B85-A507-A4144660491E}"/>
          </ac:spMkLst>
        </pc:spChg>
        <pc:spChg chg="mod">
          <ac:chgData name="刘博(Bo Liu)" userId="f148b801-df24-4cf2-8972-bd5b31d9646b" providerId="ADAL" clId="{78A0D448-44B5-46CF-A564-AE6024B0161C}" dt="2022-03-31T02:32:22.385" v="201"/>
          <ac:spMkLst>
            <pc:docMk/>
            <pc:sldMk cId="3959795542" sldId="9099"/>
            <ac:spMk id="6" creationId="{CC720B40-04EF-4EF9-8653-36CC8A53381B}"/>
          </ac:spMkLst>
        </pc:spChg>
      </pc:sldChg>
      <pc:sldChg chg="modSp mod">
        <pc:chgData name="刘博(Bo Liu)" userId="f148b801-df24-4cf2-8972-bd5b31d9646b" providerId="ADAL" clId="{78A0D448-44B5-46CF-A564-AE6024B0161C}" dt="2022-03-31T02:32:31.329" v="214"/>
        <pc:sldMkLst>
          <pc:docMk/>
          <pc:sldMk cId="3430368925" sldId="9100"/>
        </pc:sldMkLst>
        <pc:spChg chg="mod">
          <ac:chgData name="刘博(Bo Liu)" userId="f148b801-df24-4cf2-8972-bd5b31d9646b" providerId="ADAL" clId="{78A0D448-44B5-46CF-A564-AE6024B0161C}" dt="2022-03-31T02:32:31.329" v="214"/>
          <ac:spMkLst>
            <pc:docMk/>
            <pc:sldMk cId="3430368925" sldId="9100"/>
            <ac:spMk id="4" creationId="{40E973BE-6589-4EF5-BA09-5B4930711924}"/>
          </ac:spMkLst>
        </pc:spChg>
        <pc:picChg chg="mod">
          <ac:chgData name="刘博(Bo Liu)" userId="f148b801-df24-4cf2-8972-bd5b31d9646b" providerId="ADAL" clId="{78A0D448-44B5-46CF-A564-AE6024B0161C}" dt="2022-03-31T02:28:54.695" v="196" actId="1076"/>
          <ac:picMkLst>
            <pc:docMk/>
            <pc:sldMk cId="3430368925" sldId="9100"/>
            <ac:picMk id="6" creationId="{AAC02DD3-1357-490E-AE8C-6222D0B69E74}"/>
          </ac:picMkLst>
        </pc:picChg>
      </pc:sldChg>
      <pc:sldChg chg="addSp delSp modSp mod ord modShow">
        <pc:chgData name="刘博(Bo Liu)" userId="f148b801-df24-4cf2-8972-bd5b31d9646b" providerId="ADAL" clId="{78A0D448-44B5-46CF-A564-AE6024B0161C}" dt="2022-03-31T05:50:22.992" v="820" actId="1076"/>
        <pc:sldMkLst>
          <pc:docMk/>
          <pc:sldMk cId="3448668370" sldId="9101"/>
        </pc:sldMkLst>
        <pc:spChg chg="mod">
          <ac:chgData name="刘博(Bo Liu)" userId="f148b801-df24-4cf2-8972-bd5b31d9646b" providerId="ADAL" clId="{78A0D448-44B5-46CF-A564-AE6024B0161C}" dt="2022-03-31T05:42:27.373" v="735" actId="20577"/>
          <ac:spMkLst>
            <pc:docMk/>
            <pc:sldMk cId="3448668370" sldId="9101"/>
            <ac:spMk id="2" creationId="{60A02F4F-33B8-4A49-8A0C-C614C0E262BC}"/>
          </ac:spMkLst>
        </pc:spChg>
        <pc:picChg chg="add del mod">
          <ac:chgData name="刘博(Bo Liu)" userId="f148b801-df24-4cf2-8972-bd5b31d9646b" providerId="ADAL" clId="{78A0D448-44B5-46CF-A564-AE6024B0161C}" dt="2022-03-31T05:50:17.690" v="817" actId="478"/>
          <ac:picMkLst>
            <pc:docMk/>
            <pc:sldMk cId="3448668370" sldId="9101"/>
            <ac:picMk id="4" creationId="{F1FE474D-6DAD-4430-BDF6-E1E3DCB60DA0}"/>
          </ac:picMkLst>
        </pc:picChg>
        <pc:picChg chg="add mod">
          <ac:chgData name="刘博(Bo Liu)" userId="f148b801-df24-4cf2-8972-bd5b31d9646b" providerId="ADAL" clId="{78A0D448-44B5-46CF-A564-AE6024B0161C}" dt="2022-03-31T05:50:22.992" v="820" actId="1076"/>
          <ac:picMkLst>
            <pc:docMk/>
            <pc:sldMk cId="3448668370" sldId="9101"/>
            <ac:picMk id="6" creationId="{09F5A11D-E9CE-4991-AF7B-6636D6D9E90F}"/>
          </ac:picMkLst>
        </pc:picChg>
        <pc:picChg chg="del mod">
          <ac:chgData name="刘博(Bo Liu)" userId="f148b801-df24-4cf2-8972-bd5b31d9646b" providerId="ADAL" clId="{78A0D448-44B5-46CF-A564-AE6024B0161C}" dt="2022-03-31T05:42:09.855" v="711" actId="478"/>
          <ac:picMkLst>
            <pc:docMk/>
            <pc:sldMk cId="3448668370" sldId="9101"/>
            <ac:picMk id="8" creationId="{ECA9CB12-8F7A-4AE0-9A36-9FE24EB62845}"/>
          </ac:picMkLst>
        </pc:picChg>
      </pc:sldChg>
      <pc:sldChg chg="del mod modShow">
        <pc:chgData name="刘博(Bo Liu)" userId="f148b801-df24-4cf2-8972-bd5b31d9646b" providerId="ADAL" clId="{78A0D448-44B5-46CF-A564-AE6024B0161C}" dt="2022-03-31T06:29:30.580" v="1378" actId="47"/>
        <pc:sldMkLst>
          <pc:docMk/>
          <pc:sldMk cId="3698636006" sldId="9102"/>
        </pc:sldMkLst>
      </pc:sldChg>
      <pc:sldChg chg="addSp delSp modSp mod">
        <pc:chgData name="刘博(Bo Liu)" userId="f148b801-df24-4cf2-8972-bd5b31d9646b" providerId="ADAL" clId="{78A0D448-44B5-46CF-A564-AE6024B0161C}" dt="2022-03-31T06:33:09.405" v="1451"/>
        <pc:sldMkLst>
          <pc:docMk/>
          <pc:sldMk cId="2197302111" sldId="9103"/>
        </pc:sldMkLst>
        <pc:spChg chg="mod">
          <ac:chgData name="刘博(Bo Liu)" userId="f148b801-df24-4cf2-8972-bd5b31d9646b" providerId="ADAL" clId="{78A0D448-44B5-46CF-A564-AE6024B0161C}" dt="2022-03-31T05:11:51.302" v="642" actId="404"/>
          <ac:spMkLst>
            <pc:docMk/>
            <pc:sldMk cId="2197302111" sldId="9103"/>
            <ac:spMk id="2" creationId="{F3641B3C-16BF-4B36-A521-E74D7077A421}"/>
          </ac:spMkLst>
        </pc:spChg>
        <pc:spChg chg="del">
          <ac:chgData name="刘博(Bo Liu)" userId="f148b801-df24-4cf2-8972-bd5b31d9646b" providerId="ADAL" clId="{78A0D448-44B5-46CF-A564-AE6024B0161C}" dt="2022-03-31T05:11:28.758" v="632" actId="478"/>
          <ac:spMkLst>
            <pc:docMk/>
            <pc:sldMk cId="2197302111" sldId="9103"/>
            <ac:spMk id="3" creationId="{49300315-644C-4554-9736-18B32BC241AD}"/>
          </ac:spMkLst>
        </pc:spChg>
        <pc:spChg chg="del">
          <ac:chgData name="刘博(Bo Liu)" userId="f148b801-df24-4cf2-8972-bd5b31d9646b" providerId="ADAL" clId="{78A0D448-44B5-46CF-A564-AE6024B0161C}" dt="2022-03-31T05:11:30.741" v="633" actId="478"/>
          <ac:spMkLst>
            <pc:docMk/>
            <pc:sldMk cId="2197302111" sldId="9103"/>
            <ac:spMk id="4" creationId="{B45B9945-D254-466A-873B-9AD8008A775D}"/>
          </ac:spMkLst>
        </pc:spChg>
        <pc:spChg chg="del">
          <ac:chgData name="刘博(Bo Liu)" userId="f148b801-df24-4cf2-8972-bd5b31d9646b" providerId="ADAL" clId="{78A0D448-44B5-46CF-A564-AE6024B0161C}" dt="2022-03-31T05:11:28.758" v="632" actId="478"/>
          <ac:spMkLst>
            <pc:docMk/>
            <pc:sldMk cId="2197302111" sldId="9103"/>
            <ac:spMk id="5" creationId="{ACE962E9-A28F-4732-A254-53DADEA3C5D6}"/>
          </ac:spMkLst>
        </pc:spChg>
        <pc:spChg chg="add del">
          <ac:chgData name="刘博(Bo Liu)" userId="f148b801-df24-4cf2-8972-bd5b31d9646b" providerId="ADAL" clId="{78A0D448-44B5-46CF-A564-AE6024B0161C}" dt="2022-03-31T05:11:30.741" v="633" actId="478"/>
          <ac:spMkLst>
            <pc:docMk/>
            <pc:sldMk cId="2197302111" sldId="9103"/>
            <ac:spMk id="6" creationId="{1E865CA7-2135-42D4-A137-ED04370BA481}"/>
          </ac:spMkLst>
        </pc:spChg>
        <pc:spChg chg="add mod">
          <ac:chgData name="刘博(Bo Liu)" userId="f148b801-df24-4cf2-8972-bd5b31d9646b" providerId="ADAL" clId="{78A0D448-44B5-46CF-A564-AE6024B0161C}" dt="2022-03-31T06:32:40.444" v="1427" actId="164"/>
          <ac:spMkLst>
            <pc:docMk/>
            <pc:sldMk cId="2197302111" sldId="9103"/>
            <ac:spMk id="14" creationId="{B9899C3E-9983-4BC4-ABE0-AAD361140BD9}"/>
          </ac:spMkLst>
        </pc:spChg>
        <pc:spChg chg="add mod">
          <ac:chgData name="刘博(Bo Liu)" userId="f148b801-df24-4cf2-8972-bd5b31d9646b" providerId="ADAL" clId="{78A0D448-44B5-46CF-A564-AE6024B0161C}" dt="2022-03-31T06:33:09.405" v="1451"/>
          <ac:spMkLst>
            <pc:docMk/>
            <pc:sldMk cId="2197302111" sldId="9103"/>
            <ac:spMk id="16" creationId="{F01E5231-5CDC-4BC9-A82D-613FEBA68A64}"/>
          </ac:spMkLst>
        </pc:spChg>
        <pc:grpChg chg="add mod">
          <ac:chgData name="刘博(Bo Liu)" userId="f148b801-df24-4cf2-8972-bd5b31d9646b" providerId="ADAL" clId="{78A0D448-44B5-46CF-A564-AE6024B0161C}" dt="2022-03-31T06:32:41.657" v="1428" actId="1076"/>
          <ac:grpSpMkLst>
            <pc:docMk/>
            <pc:sldMk cId="2197302111" sldId="9103"/>
            <ac:grpSpMk id="15" creationId="{ABC58DBA-43C3-4627-A73D-C9D3E7119BC6}"/>
          </ac:grpSpMkLst>
        </pc:grpChg>
        <pc:picChg chg="add del">
          <ac:chgData name="刘博(Bo Liu)" userId="f148b801-df24-4cf2-8972-bd5b31d9646b" providerId="ADAL" clId="{78A0D448-44B5-46CF-A564-AE6024B0161C}" dt="2022-03-31T05:11:25.042" v="629" actId="478"/>
          <ac:picMkLst>
            <pc:docMk/>
            <pc:sldMk cId="2197302111" sldId="9103"/>
            <ac:picMk id="8" creationId="{64AF90A4-621C-4976-B323-5E35BF7072C8}"/>
          </ac:picMkLst>
        </pc:picChg>
        <pc:picChg chg="add del">
          <ac:chgData name="刘博(Bo Liu)" userId="f148b801-df24-4cf2-8972-bd5b31d9646b" providerId="ADAL" clId="{78A0D448-44B5-46CF-A564-AE6024B0161C}" dt="2022-03-31T04:44:09.657" v="390" actId="22"/>
          <ac:picMkLst>
            <pc:docMk/>
            <pc:sldMk cId="2197302111" sldId="9103"/>
            <ac:picMk id="9" creationId="{15D5119C-0E1B-4A84-AC63-23109D639861}"/>
          </ac:picMkLst>
        </pc:picChg>
        <pc:picChg chg="add del">
          <ac:chgData name="刘博(Bo Liu)" userId="f148b801-df24-4cf2-8972-bd5b31d9646b" providerId="ADAL" clId="{78A0D448-44B5-46CF-A564-AE6024B0161C}" dt="2022-03-31T05:11:26.004" v="631" actId="22"/>
          <ac:picMkLst>
            <pc:docMk/>
            <pc:sldMk cId="2197302111" sldId="9103"/>
            <ac:picMk id="11" creationId="{C08053E4-97EE-432F-A82E-522B7F37DD97}"/>
          </ac:picMkLst>
        </pc:picChg>
        <pc:picChg chg="add mod">
          <ac:chgData name="刘博(Bo Liu)" userId="f148b801-df24-4cf2-8972-bd5b31d9646b" providerId="ADAL" clId="{78A0D448-44B5-46CF-A564-AE6024B0161C}" dt="2022-03-31T06:32:40.444" v="1427" actId="164"/>
          <ac:picMkLst>
            <pc:docMk/>
            <pc:sldMk cId="2197302111" sldId="9103"/>
            <ac:picMk id="13" creationId="{8D13ACEB-913B-4424-840E-60EB4072F438}"/>
          </ac:picMkLst>
        </pc:picChg>
      </pc:sldChg>
      <pc:sldChg chg="addSp delSp modSp del mod modShow">
        <pc:chgData name="刘博(Bo Liu)" userId="f148b801-df24-4cf2-8972-bd5b31d9646b" providerId="ADAL" clId="{78A0D448-44B5-46CF-A564-AE6024B0161C}" dt="2022-03-31T06:09:47.635" v="910" actId="2696"/>
        <pc:sldMkLst>
          <pc:docMk/>
          <pc:sldMk cId="1518343357" sldId="9104"/>
        </pc:sldMkLst>
        <pc:picChg chg="add mod">
          <ac:chgData name="刘博(Bo Liu)" userId="f148b801-df24-4cf2-8972-bd5b31d9646b" providerId="ADAL" clId="{78A0D448-44B5-46CF-A564-AE6024B0161C}" dt="2022-03-31T06:09:46.602" v="909" actId="1076"/>
          <ac:picMkLst>
            <pc:docMk/>
            <pc:sldMk cId="1518343357" sldId="9104"/>
            <ac:picMk id="4" creationId="{70AAE56A-ACE9-46EB-B1EE-42F09F2AA588}"/>
          </ac:picMkLst>
        </pc:picChg>
        <pc:picChg chg="add del">
          <ac:chgData name="刘博(Bo Liu)" userId="f148b801-df24-4cf2-8972-bd5b31d9646b" providerId="ADAL" clId="{78A0D448-44B5-46CF-A564-AE6024B0161C}" dt="2022-03-31T06:09:31.015" v="904" actId="478"/>
          <ac:picMkLst>
            <pc:docMk/>
            <pc:sldMk cId="1518343357" sldId="9104"/>
            <ac:picMk id="10" creationId="{FFAF76E9-9BBC-46F0-926C-19C4D01581E2}"/>
          </ac:picMkLst>
        </pc:picChg>
      </pc:sldChg>
      <pc:sldChg chg="addSp delSp modSp mod ord addCm delCm">
        <pc:chgData name="刘博(Bo Liu)" userId="f148b801-df24-4cf2-8972-bd5b31d9646b" providerId="ADAL" clId="{78A0D448-44B5-46CF-A564-AE6024B0161C}" dt="2022-03-31T06:30:37.102" v="1423"/>
        <pc:sldMkLst>
          <pc:docMk/>
          <pc:sldMk cId="557600528" sldId="9105"/>
        </pc:sldMkLst>
        <pc:spChg chg="mod">
          <ac:chgData name="刘博(Bo Liu)" userId="f148b801-df24-4cf2-8972-bd5b31d9646b" providerId="ADAL" clId="{78A0D448-44B5-46CF-A564-AE6024B0161C}" dt="2022-03-31T05:47:03.841" v="808"/>
          <ac:spMkLst>
            <pc:docMk/>
            <pc:sldMk cId="557600528" sldId="9105"/>
            <ac:spMk id="2" creationId="{E27F4C74-47F1-4414-B494-B3E4EC0BCE06}"/>
          </ac:spMkLst>
        </pc:spChg>
        <pc:spChg chg="add mod">
          <ac:chgData name="刘博(Bo Liu)" userId="f148b801-df24-4cf2-8972-bd5b31d9646b" providerId="ADAL" clId="{78A0D448-44B5-46CF-A564-AE6024B0161C}" dt="2022-03-31T06:30:22.671" v="1415" actId="164"/>
          <ac:spMkLst>
            <pc:docMk/>
            <pc:sldMk cId="557600528" sldId="9105"/>
            <ac:spMk id="12" creationId="{D175DDCF-3ED5-4A08-8F3A-42379BB35577}"/>
          </ac:spMkLst>
        </pc:spChg>
        <pc:spChg chg="add mod">
          <ac:chgData name="刘博(Bo Liu)" userId="f148b801-df24-4cf2-8972-bd5b31d9646b" providerId="ADAL" clId="{78A0D448-44B5-46CF-A564-AE6024B0161C}" dt="2022-03-31T06:30:37.102" v="1423"/>
          <ac:spMkLst>
            <pc:docMk/>
            <pc:sldMk cId="557600528" sldId="9105"/>
            <ac:spMk id="13" creationId="{DBB52AB9-9482-4B8F-92EC-2AA8E8A4B088}"/>
          </ac:spMkLst>
        </pc:spChg>
        <pc:grpChg chg="add mod">
          <ac:chgData name="刘博(Bo Liu)" userId="f148b801-df24-4cf2-8972-bd5b31d9646b" providerId="ADAL" clId="{78A0D448-44B5-46CF-A564-AE6024B0161C}" dt="2022-03-31T06:30:24.420" v="1416" actId="1076"/>
          <ac:grpSpMkLst>
            <pc:docMk/>
            <pc:sldMk cId="557600528" sldId="9105"/>
            <ac:grpSpMk id="14" creationId="{37A43CE0-D99C-4A1B-A226-87FE5A8A71A2}"/>
          </ac:grpSpMkLst>
        </pc:grpChg>
        <pc:picChg chg="add del mod">
          <ac:chgData name="刘博(Bo Liu)" userId="f148b801-df24-4cf2-8972-bd5b31d9646b" providerId="ADAL" clId="{78A0D448-44B5-46CF-A564-AE6024B0161C}" dt="2022-03-31T04:38:51.482" v="359" actId="478"/>
          <ac:picMkLst>
            <pc:docMk/>
            <pc:sldMk cId="557600528" sldId="9105"/>
            <ac:picMk id="4" creationId="{EF86CB48-9E83-4F13-B971-14DB78877DA6}"/>
          </ac:picMkLst>
        </pc:picChg>
        <pc:picChg chg="add del mod">
          <ac:chgData name="刘博(Bo Liu)" userId="f148b801-df24-4cf2-8972-bd5b31d9646b" providerId="ADAL" clId="{78A0D448-44B5-46CF-A564-AE6024B0161C}" dt="2022-03-31T04:39:14.187" v="363" actId="478"/>
          <ac:picMkLst>
            <pc:docMk/>
            <pc:sldMk cId="557600528" sldId="9105"/>
            <ac:picMk id="6" creationId="{8C095162-169B-41E1-9ACA-A73E0AD33950}"/>
          </ac:picMkLst>
        </pc:picChg>
        <pc:picChg chg="add del">
          <ac:chgData name="刘博(Bo Liu)" userId="f148b801-df24-4cf2-8972-bd5b31d9646b" providerId="ADAL" clId="{78A0D448-44B5-46CF-A564-AE6024B0161C}" dt="2022-03-31T04:38:29.114" v="356" actId="478"/>
          <ac:picMkLst>
            <pc:docMk/>
            <pc:sldMk cId="557600528" sldId="9105"/>
            <ac:picMk id="8" creationId="{DE1F4075-71C2-4D3B-BE24-38BF4CF58A02}"/>
          </ac:picMkLst>
        </pc:picChg>
        <pc:picChg chg="add del mod">
          <ac:chgData name="刘博(Bo Liu)" userId="f148b801-df24-4cf2-8972-bd5b31d9646b" providerId="ADAL" clId="{78A0D448-44B5-46CF-A564-AE6024B0161C}" dt="2022-03-31T04:39:29.658" v="366" actId="478"/>
          <ac:picMkLst>
            <pc:docMk/>
            <pc:sldMk cId="557600528" sldId="9105"/>
            <ac:picMk id="9" creationId="{E4BDECE2-D9DF-4BD7-A60C-D2F076948BE7}"/>
          </ac:picMkLst>
        </pc:picChg>
        <pc:picChg chg="add mod">
          <ac:chgData name="刘博(Bo Liu)" userId="f148b801-df24-4cf2-8972-bd5b31d9646b" providerId="ADAL" clId="{78A0D448-44B5-46CF-A564-AE6024B0161C}" dt="2022-03-31T06:30:22.671" v="1415" actId="164"/>
          <ac:picMkLst>
            <pc:docMk/>
            <pc:sldMk cId="557600528" sldId="9105"/>
            <ac:picMk id="11" creationId="{FF54DB6B-6CAC-44EB-AA13-2187432643A7}"/>
          </ac:picMkLst>
        </pc:picChg>
      </pc:sldChg>
      <pc:sldChg chg="addSp delSp modSp del mod">
        <pc:chgData name="刘博(Bo Liu)" userId="f148b801-df24-4cf2-8972-bd5b31d9646b" providerId="ADAL" clId="{78A0D448-44B5-46CF-A564-AE6024B0161C}" dt="2022-03-31T05:46:48.043" v="782" actId="2696"/>
        <pc:sldMkLst>
          <pc:docMk/>
          <pc:sldMk cId="1749056389" sldId="9106"/>
        </pc:sldMkLst>
        <pc:spChg chg="mod">
          <ac:chgData name="刘博(Bo Liu)" userId="f148b801-df24-4cf2-8972-bd5b31d9646b" providerId="ADAL" clId="{78A0D448-44B5-46CF-A564-AE6024B0161C}" dt="2022-03-31T04:39:50.813" v="374"/>
          <ac:spMkLst>
            <pc:docMk/>
            <pc:sldMk cId="1749056389" sldId="9106"/>
            <ac:spMk id="2" creationId="{E5DA6908-E571-4B2F-8FCE-F94DF783A5AA}"/>
          </ac:spMkLst>
        </pc:spChg>
        <pc:picChg chg="add del">
          <ac:chgData name="刘博(Bo Liu)" userId="f148b801-df24-4cf2-8972-bd5b31d9646b" providerId="ADAL" clId="{78A0D448-44B5-46CF-A564-AE6024B0161C}" dt="2022-03-31T04:38:17.708" v="353" actId="22"/>
          <ac:picMkLst>
            <pc:docMk/>
            <pc:sldMk cId="1749056389" sldId="9106"/>
            <ac:picMk id="4" creationId="{56967CE6-974E-4CAD-8134-CB663A927A48}"/>
          </ac:picMkLst>
        </pc:picChg>
        <pc:picChg chg="add del mod">
          <ac:chgData name="刘博(Bo Liu)" userId="f148b801-df24-4cf2-8972-bd5b31d9646b" providerId="ADAL" clId="{78A0D448-44B5-46CF-A564-AE6024B0161C}" dt="2022-03-31T04:40:02.622" v="378" actId="1076"/>
          <ac:picMkLst>
            <pc:docMk/>
            <pc:sldMk cId="1749056389" sldId="9106"/>
            <ac:picMk id="8" creationId="{BE153C7C-6251-46D4-8143-F3725CB37006}"/>
          </ac:picMkLst>
        </pc:picChg>
      </pc:sldChg>
      <pc:sldChg chg="addSp delSp modSp mod ord">
        <pc:chgData name="刘博(Bo Liu)" userId="f148b801-df24-4cf2-8972-bd5b31d9646b" providerId="ADAL" clId="{78A0D448-44B5-46CF-A564-AE6024B0161C}" dt="2022-03-31T05:52:04.970" v="832" actId="1076"/>
        <pc:sldMkLst>
          <pc:docMk/>
          <pc:sldMk cId="1669033508" sldId="9107"/>
        </pc:sldMkLst>
        <pc:spChg chg="mod">
          <ac:chgData name="刘博(Bo Liu)" userId="f148b801-df24-4cf2-8972-bd5b31d9646b" providerId="ADAL" clId="{78A0D448-44B5-46CF-A564-AE6024B0161C}" dt="2022-03-31T05:48:31.247" v="816"/>
          <ac:spMkLst>
            <pc:docMk/>
            <pc:sldMk cId="1669033508" sldId="9107"/>
            <ac:spMk id="2" creationId="{90D010C2-4FF7-480B-A808-8BDE49622013}"/>
          </ac:spMkLst>
        </pc:spChg>
        <pc:spChg chg="del">
          <ac:chgData name="刘博(Bo Liu)" userId="f148b801-df24-4cf2-8972-bd5b31d9646b" providerId="ADAL" clId="{78A0D448-44B5-46CF-A564-AE6024B0161C}" dt="2022-03-31T05:44:56.796" v="765" actId="478"/>
          <ac:spMkLst>
            <pc:docMk/>
            <pc:sldMk cId="1669033508" sldId="9107"/>
            <ac:spMk id="3" creationId="{0BEAC835-B762-427D-A306-5B8D1E185A2B}"/>
          </ac:spMkLst>
        </pc:spChg>
        <pc:spChg chg="del">
          <ac:chgData name="刘博(Bo Liu)" userId="f148b801-df24-4cf2-8972-bd5b31d9646b" providerId="ADAL" clId="{78A0D448-44B5-46CF-A564-AE6024B0161C}" dt="2022-03-31T05:44:56.796" v="765" actId="478"/>
          <ac:spMkLst>
            <pc:docMk/>
            <pc:sldMk cId="1669033508" sldId="9107"/>
            <ac:spMk id="4" creationId="{D9358DAD-B9A0-4D37-A108-877A8D816888}"/>
          </ac:spMkLst>
        </pc:spChg>
        <pc:spChg chg="del">
          <ac:chgData name="刘博(Bo Liu)" userId="f148b801-df24-4cf2-8972-bd5b31d9646b" providerId="ADAL" clId="{78A0D448-44B5-46CF-A564-AE6024B0161C}" dt="2022-03-31T05:44:56.796" v="765" actId="478"/>
          <ac:spMkLst>
            <pc:docMk/>
            <pc:sldMk cId="1669033508" sldId="9107"/>
            <ac:spMk id="5" creationId="{425D5005-30A8-4334-8A32-F0E470CD413C}"/>
          </ac:spMkLst>
        </pc:spChg>
        <pc:spChg chg="del">
          <ac:chgData name="刘博(Bo Liu)" userId="f148b801-df24-4cf2-8972-bd5b31d9646b" providerId="ADAL" clId="{78A0D448-44B5-46CF-A564-AE6024B0161C}" dt="2022-03-31T05:44:56.796" v="765" actId="478"/>
          <ac:spMkLst>
            <pc:docMk/>
            <pc:sldMk cId="1669033508" sldId="9107"/>
            <ac:spMk id="6" creationId="{D0EC6F20-4AD2-497E-A72F-03B4011C98F4}"/>
          </ac:spMkLst>
        </pc:spChg>
        <pc:spChg chg="add mod">
          <ac:chgData name="刘博(Bo Liu)" userId="f148b801-df24-4cf2-8972-bd5b31d9646b" providerId="ADAL" clId="{78A0D448-44B5-46CF-A564-AE6024B0161C}" dt="2022-03-31T05:52:04.970" v="832" actId="1076"/>
          <ac:spMkLst>
            <pc:docMk/>
            <pc:sldMk cId="1669033508" sldId="9107"/>
            <ac:spMk id="15" creationId="{A4DF00CF-498B-4725-BE58-F26B44D7AA8F}"/>
          </ac:spMkLst>
        </pc:spChg>
        <pc:picChg chg="del mod">
          <ac:chgData name="刘博(Bo Liu)" userId="f148b801-df24-4cf2-8972-bd5b31d9646b" providerId="ADAL" clId="{78A0D448-44B5-46CF-A564-AE6024B0161C}" dt="2022-03-31T05:44:53.212" v="762" actId="478"/>
          <ac:picMkLst>
            <pc:docMk/>
            <pc:sldMk cId="1669033508" sldId="9107"/>
            <ac:picMk id="8" creationId="{D385704F-4E70-48CA-8087-9741E3147503}"/>
          </ac:picMkLst>
        </pc:picChg>
        <pc:picChg chg="add del">
          <ac:chgData name="刘博(Bo Liu)" userId="f148b801-df24-4cf2-8972-bd5b31d9646b" providerId="ADAL" clId="{78A0D448-44B5-46CF-A564-AE6024B0161C}" dt="2022-03-31T05:44:54.381" v="764" actId="22"/>
          <ac:picMkLst>
            <pc:docMk/>
            <pc:sldMk cId="1669033508" sldId="9107"/>
            <ac:picMk id="9" creationId="{3EE10AF4-FE67-47BA-AA3F-A18ED1A0D58F}"/>
          </ac:picMkLst>
        </pc:picChg>
        <pc:picChg chg="add del mod">
          <ac:chgData name="刘博(Bo Liu)" userId="f148b801-df24-4cf2-8972-bd5b31d9646b" providerId="ADAL" clId="{78A0D448-44B5-46CF-A564-AE6024B0161C}" dt="2022-03-31T05:51:13.804" v="823" actId="478"/>
          <ac:picMkLst>
            <pc:docMk/>
            <pc:sldMk cId="1669033508" sldId="9107"/>
            <ac:picMk id="11" creationId="{55393118-6574-45A2-8DE0-4B71829CBFCF}"/>
          </ac:picMkLst>
        </pc:picChg>
        <pc:picChg chg="add mod">
          <ac:chgData name="刘博(Bo Liu)" userId="f148b801-df24-4cf2-8972-bd5b31d9646b" providerId="ADAL" clId="{78A0D448-44B5-46CF-A564-AE6024B0161C}" dt="2022-03-31T05:51:18.538" v="824" actId="1076"/>
          <ac:picMkLst>
            <pc:docMk/>
            <pc:sldMk cId="1669033508" sldId="9107"/>
            <ac:picMk id="13" creationId="{167104A9-B272-4B52-BFA0-24430F49A203}"/>
          </ac:picMkLst>
        </pc:picChg>
      </pc:sldChg>
      <pc:sldChg chg="del">
        <pc:chgData name="刘博(Bo Liu)" userId="f148b801-df24-4cf2-8972-bd5b31d9646b" providerId="ADAL" clId="{78A0D448-44B5-46CF-A564-AE6024B0161C}" dt="2022-03-31T06:40:38.408" v="1491" actId="2696"/>
        <pc:sldMkLst>
          <pc:docMk/>
          <pc:sldMk cId="2392175996" sldId="9108"/>
        </pc:sldMkLst>
      </pc:sldChg>
      <pc:sldChg chg="addSp delSp modSp mod">
        <pc:chgData name="刘博(Bo Liu)" userId="f148b801-df24-4cf2-8972-bd5b31d9646b" providerId="ADAL" clId="{78A0D448-44B5-46CF-A564-AE6024B0161C}" dt="2022-03-31T06:39:53.061" v="1490" actId="1076"/>
        <pc:sldMkLst>
          <pc:docMk/>
          <pc:sldMk cId="3300335930" sldId="9109"/>
        </pc:sldMkLst>
        <pc:spChg chg="mod">
          <ac:chgData name="刘博(Bo Liu)" userId="f148b801-df24-4cf2-8972-bd5b31d9646b" providerId="ADAL" clId="{78A0D448-44B5-46CF-A564-AE6024B0161C}" dt="2022-03-31T06:39:53.061" v="1490" actId="1076"/>
          <ac:spMkLst>
            <pc:docMk/>
            <pc:sldMk cId="3300335930" sldId="9109"/>
            <ac:spMk id="2" creationId="{E5DA6908-E571-4B2F-8FCE-F94DF783A5AA}"/>
          </ac:spMkLst>
        </pc:spChg>
        <pc:spChg chg="add mod">
          <ac:chgData name="刘博(Bo Liu)" userId="f148b801-df24-4cf2-8972-bd5b31d9646b" providerId="ADAL" clId="{78A0D448-44B5-46CF-A564-AE6024B0161C}" dt="2022-03-31T06:38:39.908" v="1465" actId="1076"/>
          <ac:spMkLst>
            <pc:docMk/>
            <pc:sldMk cId="3300335930" sldId="9109"/>
            <ac:spMk id="10" creationId="{AAE4B392-6997-42CF-B9EA-EC5B07114D5A}"/>
          </ac:spMkLst>
        </pc:spChg>
        <pc:spChg chg="add mod">
          <ac:chgData name="刘博(Bo Liu)" userId="f148b801-df24-4cf2-8972-bd5b31d9646b" providerId="ADAL" clId="{78A0D448-44B5-46CF-A564-AE6024B0161C}" dt="2022-03-31T06:38:42.742" v="1466" actId="571"/>
          <ac:spMkLst>
            <pc:docMk/>
            <pc:sldMk cId="3300335930" sldId="9109"/>
            <ac:spMk id="11" creationId="{7A5871BB-11BE-49E9-B49E-59FF86E46F63}"/>
          </ac:spMkLst>
        </pc:spChg>
        <pc:spChg chg="add mod">
          <ac:chgData name="刘博(Bo Liu)" userId="f148b801-df24-4cf2-8972-bd5b31d9646b" providerId="ADAL" clId="{78A0D448-44B5-46CF-A564-AE6024B0161C}" dt="2022-03-31T06:39:00.603" v="1478"/>
          <ac:spMkLst>
            <pc:docMk/>
            <pc:sldMk cId="3300335930" sldId="9109"/>
            <ac:spMk id="12" creationId="{D3A8C2D0-B2D8-4584-9831-06CCDF839092}"/>
          </ac:spMkLst>
        </pc:spChg>
        <pc:spChg chg="add mod">
          <ac:chgData name="刘博(Bo Liu)" userId="f148b801-df24-4cf2-8972-bd5b31d9646b" providerId="ADAL" clId="{78A0D448-44B5-46CF-A564-AE6024B0161C}" dt="2022-03-31T06:38:57.929" v="1475" actId="6549"/>
          <ac:spMkLst>
            <pc:docMk/>
            <pc:sldMk cId="3300335930" sldId="9109"/>
            <ac:spMk id="13" creationId="{16000D88-8140-4AEA-A51C-7C95C180F13B}"/>
          </ac:spMkLst>
        </pc:spChg>
        <pc:spChg chg="add mod">
          <ac:chgData name="刘博(Bo Liu)" userId="f148b801-df24-4cf2-8972-bd5b31d9646b" providerId="ADAL" clId="{78A0D448-44B5-46CF-A564-AE6024B0161C}" dt="2022-03-31T06:38:54.105" v="1472" actId="6549"/>
          <ac:spMkLst>
            <pc:docMk/>
            <pc:sldMk cId="3300335930" sldId="9109"/>
            <ac:spMk id="14" creationId="{091472F7-A78E-4537-9EC6-E64B101435D1}"/>
          </ac:spMkLst>
        </pc:spChg>
        <pc:picChg chg="del mod ord">
          <ac:chgData name="刘博(Bo Liu)" userId="f148b801-df24-4cf2-8972-bd5b31d9646b" providerId="ADAL" clId="{78A0D448-44B5-46CF-A564-AE6024B0161C}" dt="2022-03-31T06:39:14.200" v="1480" actId="478"/>
          <ac:picMkLst>
            <pc:docMk/>
            <pc:sldMk cId="3300335930" sldId="9109"/>
            <ac:picMk id="8" creationId="{C1094B62-BD49-439B-84FE-813BB1C99232}"/>
          </ac:picMkLst>
        </pc:picChg>
        <pc:picChg chg="add mod">
          <ac:chgData name="刘博(Bo Liu)" userId="f148b801-df24-4cf2-8972-bd5b31d9646b" providerId="ADAL" clId="{78A0D448-44B5-46CF-A564-AE6024B0161C}" dt="2022-03-31T06:38:20.230" v="1457" actId="1076"/>
          <ac:picMkLst>
            <pc:docMk/>
            <pc:sldMk cId="3300335930" sldId="9109"/>
            <ac:picMk id="9" creationId="{1BF6176B-D840-4648-876F-1FED688FE08F}"/>
          </ac:picMkLst>
        </pc:picChg>
      </pc:sldChg>
      <pc:sldChg chg="del mod modShow">
        <pc:chgData name="刘博(Bo Liu)" userId="f148b801-df24-4cf2-8972-bd5b31d9646b" providerId="ADAL" clId="{78A0D448-44B5-46CF-A564-AE6024B0161C}" dt="2022-03-31T06:29:32.972" v="1379" actId="47"/>
        <pc:sldMkLst>
          <pc:docMk/>
          <pc:sldMk cId="715189714" sldId="9110"/>
        </pc:sldMkLst>
      </pc:sldChg>
      <pc:sldChg chg="del ord">
        <pc:chgData name="刘博(Bo Liu)" userId="f148b801-df24-4cf2-8972-bd5b31d9646b" providerId="ADAL" clId="{78A0D448-44B5-46CF-A564-AE6024B0161C}" dt="2022-03-31T06:40:45.822" v="1492" actId="2696"/>
        <pc:sldMkLst>
          <pc:docMk/>
          <pc:sldMk cId="2829455350" sldId="9111"/>
        </pc:sldMkLst>
      </pc:sldChg>
      <pc:sldChg chg="mod ord modShow">
        <pc:chgData name="刘博(Bo Liu)" userId="f148b801-df24-4cf2-8972-bd5b31d9646b" providerId="ADAL" clId="{78A0D448-44B5-46CF-A564-AE6024B0161C}" dt="2022-03-31T05:10:40.195" v="628"/>
        <pc:sldMkLst>
          <pc:docMk/>
          <pc:sldMk cId="1512452223" sldId="9112"/>
        </pc:sldMkLst>
      </pc:sldChg>
      <pc:sldChg chg="addSp delSp modSp new mod">
        <pc:chgData name="刘博(Bo Liu)" userId="f148b801-df24-4cf2-8972-bd5b31d9646b" providerId="ADAL" clId="{78A0D448-44B5-46CF-A564-AE6024B0161C}" dt="2022-03-31T02:32:37.980" v="218"/>
        <pc:sldMkLst>
          <pc:docMk/>
          <pc:sldMk cId="1630683929" sldId="9113"/>
        </pc:sldMkLst>
        <pc:spChg chg="mod">
          <ac:chgData name="刘博(Bo Liu)" userId="f148b801-df24-4cf2-8972-bd5b31d9646b" providerId="ADAL" clId="{78A0D448-44B5-46CF-A564-AE6024B0161C}" dt="2022-03-31T02:32:37.980" v="218"/>
          <ac:spMkLst>
            <pc:docMk/>
            <pc:sldMk cId="1630683929" sldId="9113"/>
            <ac:spMk id="2" creationId="{2C325F71-5393-436B-BF77-912EE95D3EB6}"/>
          </ac:spMkLst>
        </pc:spChg>
        <pc:spChg chg="del">
          <ac:chgData name="刘博(Bo Liu)" userId="f148b801-df24-4cf2-8972-bd5b31d9646b" providerId="ADAL" clId="{78A0D448-44B5-46CF-A564-AE6024B0161C}" dt="2022-03-31T02:23:58.469" v="7" actId="478"/>
          <ac:spMkLst>
            <pc:docMk/>
            <pc:sldMk cId="1630683929" sldId="9113"/>
            <ac:spMk id="3" creationId="{30770FA5-BCD5-47AA-93B8-EE4C9C4D4CFA}"/>
          </ac:spMkLst>
        </pc:spChg>
        <pc:spChg chg="del">
          <ac:chgData name="刘博(Bo Liu)" userId="f148b801-df24-4cf2-8972-bd5b31d9646b" providerId="ADAL" clId="{78A0D448-44B5-46CF-A564-AE6024B0161C}" dt="2022-03-31T02:23:58.469" v="7" actId="478"/>
          <ac:spMkLst>
            <pc:docMk/>
            <pc:sldMk cId="1630683929" sldId="9113"/>
            <ac:spMk id="4" creationId="{FAB84511-8AC0-43A0-A9F7-C04B3FFCBFDB}"/>
          </ac:spMkLst>
        </pc:spChg>
        <pc:spChg chg="del">
          <ac:chgData name="刘博(Bo Liu)" userId="f148b801-df24-4cf2-8972-bd5b31d9646b" providerId="ADAL" clId="{78A0D448-44B5-46CF-A564-AE6024B0161C}" dt="2022-03-31T02:23:58.469" v="7" actId="478"/>
          <ac:spMkLst>
            <pc:docMk/>
            <pc:sldMk cId="1630683929" sldId="9113"/>
            <ac:spMk id="5" creationId="{0F7917DB-ACA6-45E0-BCA1-03A36D38CEA5}"/>
          </ac:spMkLst>
        </pc:spChg>
        <pc:spChg chg="del">
          <ac:chgData name="刘博(Bo Liu)" userId="f148b801-df24-4cf2-8972-bd5b31d9646b" providerId="ADAL" clId="{78A0D448-44B5-46CF-A564-AE6024B0161C}" dt="2022-03-31T02:23:58.469" v="7" actId="478"/>
          <ac:spMkLst>
            <pc:docMk/>
            <pc:sldMk cId="1630683929" sldId="9113"/>
            <ac:spMk id="6" creationId="{724956A8-8DCD-4E21-9727-2105CA673099}"/>
          </ac:spMkLst>
        </pc:spChg>
        <pc:picChg chg="add del mod">
          <ac:chgData name="刘博(Bo Liu)" userId="f148b801-df24-4cf2-8972-bd5b31d9646b" providerId="ADAL" clId="{78A0D448-44B5-46CF-A564-AE6024B0161C}" dt="2022-03-31T02:24:30.958" v="12" actId="478"/>
          <ac:picMkLst>
            <pc:docMk/>
            <pc:sldMk cId="1630683929" sldId="9113"/>
            <ac:picMk id="8" creationId="{3A3FA1BA-FDDF-419C-BB43-BA944BD70A54}"/>
          </ac:picMkLst>
        </pc:picChg>
        <pc:picChg chg="add mod">
          <ac:chgData name="刘博(Bo Liu)" userId="f148b801-df24-4cf2-8972-bd5b31d9646b" providerId="ADAL" clId="{78A0D448-44B5-46CF-A564-AE6024B0161C}" dt="2022-03-31T02:24:33.353" v="14" actId="1076"/>
          <ac:picMkLst>
            <pc:docMk/>
            <pc:sldMk cId="1630683929" sldId="9113"/>
            <ac:picMk id="10" creationId="{260A80CA-895C-44CC-A3B2-7430B182F1D8}"/>
          </ac:picMkLst>
        </pc:picChg>
      </pc:sldChg>
      <pc:sldChg chg="addSp modSp new mod modClrScheme chgLayout">
        <pc:chgData name="刘博(Bo Liu)" userId="f148b801-df24-4cf2-8972-bd5b31d9646b" providerId="ADAL" clId="{78A0D448-44B5-46CF-A564-AE6024B0161C}" dt="2022-03-31T02:33:57.422" v="239" actId="207"/>
        <pc:sldMkLst>
          <pc:docMk/>
          <pc:sldMk cId="843416165" sldId="9114"/>
        </pc:sldMkLst>
        <pc:spChg chg="add mod">
          <ac:chgData name="刘博(Bo Liu)" userId="f148b801-df24-4cf2-8972-bd5b31d9646b" providerId="ADAL" clId="{78A0D448-44B5-46CF-A564-AE6024B0161C}" dt="2022-03-31T02:33:57.422" v="239" actId="207"/>
          <ac:spMkLst>
            <pc:docMk/>
            <pc:sldMk cId="843416165" sldId="9114"/>
            <ac:spMk id="2" creationId="{215445F0-3B9D-41CF-8F09-052C75AB9B56}"/>
          </ac:spMkLst>
        </pc:spChg>
      </pc:sldChg>
      <pc:sldChg chg="new del">
        <pc:chgData name="刘博(Bo Liu)" userId="f148b801-df24-4cf2-8972-bd5b31d9646b" providerId="ADAL" clId="{78A0D448-44B5-46CF-A564-AE6024B0161C}" dt="2022-03-31T02:33:11.333" v="224" actId="680"/>
        <pc:sldMkLst>
          <pc:docMk/>
          <pc:sldMk cId="4017914107" sldId="9114"/>
        </pc:sldMkLst>
      </pc:sldChg>
      <pc:sldChg chg="modSp add mod">
        <pc:chgData name="刘博(Bo Liu)" userId="f148b801-df24-4cf2-8972-bd5b31d9646b" providerId="ADAL" clId="{78A0D448-44B5-46CF-A564-AE6024B0161C}" dt="2022-03-31T02:34:52.835" v="277"/>
        <pc:sldMkLst>
          <pc:docMk/>
          <pc:sldMk cId="1547603061" sldId="9115"/>
        </pc:sldMkLst>
        <pc:spChg chg="mod">
          <ac:chgData name="刘博(Bo Liu)" userId="f148b801-df24-4cf2-8972-bd5b31d9646b" providerId="ADAL" clId="{78A0D448-44B5-46CF-A564-AE6024B0161C}" dt="2022-03-31T02:34:52.835" v="277"/>
          <ac:spMkLst>
            <pc:docMk/>
            <pc:sldMk cId="1547603061" sldId="9115"/>
            <ac:spMk id="2" creationId="{215445F0-3B9D-41CF-8F09-052C75AB9B56}"/>
          </ac:spMkLst>
        </pc:spChg>
      </pc:sldChg>
      <pc:sldChg chg="modSp add mod">
        <pc:chgData name="刘博(Bo Liu)" userId="f148b801-df24-4cf2-8972-bd5b31d9646b" providerId="ADAL" clId="{78A0D448-44B5-46CF-A564-AE6024B0161C}" dt="2022-03-31T05:40:43.791" v="676" actId="6549"/>
        <pc:sldMkLst>
          <pc:docMk/>
          <pc:sldMk cId="3697032660" sldId="9116"/>
        </pc:sldMkLst>
        <pc:spChg chg="mod">
          <ac:chgData name="刘博(Bo Liu)" userId="f148b801-df24-4cf2-8972-bd5b31d9646b" providerId="ADAL" clId="{78A0D448-44B5-46CF-A564-AE6024B0161C}" dt="2022-03-31T05:40:43.791" v="676" actId="6549"/>
          <ac:spMkLst>
            <pc:docMk/>
            <pc:sldMk cId="3697032660" sldId="9116"/>
            <ac:spMk id="2" creationId="{215445F0-3B9D-41CF-8F09-052C75AB9B56}"/>
          </ac:spMkLst>
        </pc:spChg>
      </pc:sldChg>
      <pc:sldChg chg="addSp delSp modSp add mod ord modShow">
        <pc:chgData name="刘博(Bo Liu)" userId="f148b801-df24-4cf2-8972-bd5b31d9646b" providerId="ADAL" clId="{78A0D448-44B5-46CF-A564-AE6024B0161C}" dt="2022-03-31T06:27:55.690" v="1374" actId="1076"/>
        <pc:sldMkLst>
          <pc:docMk/>
          <pc:sldMk cId="4231979966" sldId="9117"/>
        </pc:sldMkLst>
        <pc:spChg chg="mod">
          <ac:chgData name="刘博(Bo Liu)" userId="f148b801-df24-4cf2-8972-bd5b31d9646b" providerId="ADAL" clId="{78A0D448-44B5-46CF-A564-AE6024B0161C}" dt="2022-03-31T05:42:50.847" v="749"/>
          <ac:spMkLst>
            <pc:docMk/>
            <pc:sldMk cId="4231979966" sldId="9117"/>
            <ac:spMk id="2" creationId="{60A02F4F-33B8-4A49-8A0C-C614C0E262BC}"/>
          </ac:spMkLst>
        </pc:spChg>
        <pc:spChg chg="add del mod">
          <ac:chgData name="刘博(Bo Liu)" userId="f148b801-df24-4cf2-8972-bd5b31d9646b" providerId="ADAL" clId="{78A0D448-44B5-46CF-A564-AE6024B0161C}" dt="2022-03-31T03:39:59.900" v="285" actId="478"/>
          <ac:spMkLst>
            <pc:docMk/>
            <pc:sldMk cId="4231979966" sldId="9117"/>
            <ac:spMk id="7" creationId="{C3EBD851-FF23-48F2-87D2-71B6BD2609AC}"/>
          </ac:spMkLst>
        </pc:spChg>
        <pc:spChg chg="add mod">
          <ac:chgData name="刘博(Bo Liu)" userId="f148b801-df24-4cf2-8972-bd5b31d9646b" providerId="ADAL" clId="{78A0D448-44B5-46CF-A564-AE6024B0161C}" dt="2022-03-31T06:27:23.062" v="1352" actId="1076"/>
          <ac:spMkLst>
            <pc:docMk/>
            <pc:sldMk cId="4231979966" sldId="9117"/>
            <ac:spMk id="31" creationId="{FC5B18F2-BF4E-475E-A3E7-CC212B1952F8}"/>
          </ac:spMkLst>
        </pc:spChg>
        <pc:spChg chg="add mod">
          <ac:chgData name="刘博(Bo Liu)" userId="f148b801-df24-4cf2-8972-bd5b31d9646b" providerId="ADAL" clId="{78A0D448-44B5-46CF-A564-AE6024B0161C}" dt="2022-03-31T06:27:55.690" v="1374" actId="1076"/>
          <ac:spMkLst>
            <pc:docMk/>
            <pc:sldMk cId="4231979966" sldId="9117"/>
            <ac:spMk id="32" creationId="{ACE66CA0-2863-4102-9B10-72C1FDB236B4}"/>
          </ac:spMkLst>
        </pc:spChg>
        <pc:grpChg chg="add mod">
          <ac:chgData name="刘博(Bo Liu)" userId="f148b801-df24-4cf2-8972-bd5b31d9646b" providerId="ADAL" clId="{78A0D448-44B5-46CF-A564-AE6024B0161C}" dt="2022-03-31T04:31:09.600" v="318" actId="164"/>
          <ac:grpSpMkLst>
            <pc:docMk/>
            <pc:sldMk cId="4231979966" sldId="9117"/>
            <ac:grpSpMk id="20" creationId="{13C52F60-B92B-48A8-BD1A-70BC1E79D832}"/>
          </ac:grpSpMkLst>
        </pc:grpChg>
        <pc:grpChg chg="add mod">
          <ac:chgData name="刘博(Bo Liu)" userId="f148b801-df24-4cf2-8972-bd5b31d9646b" providerId="ADAL" clId="{78A0D448-44B5-46CF-A564-AE6024B0161C}" dt="2022-03-31T04:31:17.248" v="320" actId="1076"/>
          <ac:grpSpMkLst>
            <pc:docMk/>
            <pc:sldMk cId="4231979966" sldId="9117"/>
            <ac:grpSpMk id="21" creationId="{F2A7A809-C9A8-4E36-81B8-D9A238384B96}"/>
          </ac:grpSpMkLst>
        </pc:grpChg>
        <pc:picChg chg="add del mod">
          <ac:chgData name="刘博(Bo Liu)" userId="f148b801-df24-4cf2-8972-bd5b31d9646b" providerId="ADAL" clId="{78A0D448-44B5-46CF-A564-AE6024B0161C}" dt="2022-03-31T03:34:33.246" v="283" actId="478"/>
          <ac:picMkLst>
            <pc:docMk/>
            <pc:sldMk cId="4231979966" sldId="9117"/>
            <ac:picMk id="4" creationId="{2F9C0F65-2CFF-46E8-8E94-BE7E0E9138DD}"/>
          </ac:picMkLst>
        </pc:picChg>
        <pc:picChg chg="del">
          <ac:chgData name="刘博(Bo Liu)" userId="f148b801-df24-4cf2-8972-bd5b31d9646b" providerId="ADAL" clId="{78A0D448-44B5-46CF-A564-AE6024B0161C}" dt="2022-03-31T02:35:13.340" v="279" actId="478"/>
          <ac:picMkLst>
            <pc:docMk/>
            <pc:sldMk cId="4231979966" sldId="9117"/>
            <ac:picMk id="8" creationId="{ECA9CB12-8F7A-4AE0-9A36-9FE24EB62845}"/>
          </ac:picMkLst>
        </pc:picChg>
        <pc:picChg chg="add mod">
          <ac:chgData name="刘博(Bo Liu)" userId="f148b801-df24-4cf2-8972-bd5b31d9646b" providerId="ADAL" clId="{78A0D448-44B5-46CF-A564-AE6024B0161C}" dt="2022-03-31T04:31:09.600" v="318" actId="164"/>
          <ac:picMkLst>
            <pc:docMk/>
            <pc:sldMk cId="4231979966" sldId="9117"/>
            <ac:picMk id="9" creationId="{25F9402A-03D0-4FAC-9FED-82F737727660}"/>
          </ac:picMkLst>
        </pc:picChg>
        <pc:picChg chg="add mod">
          <ac:chgData name="刘博(Bo Liu)" userId="f148b801-df24-4cf2-8972-bd5b31d9646b" providerId="ADAL" clId="{78A0D448-44B5-46CF-A564-AE6024B0161C}" dt="2022-03-31T06:26:53.025" v="1334" actId="1076"/>
          <ac:picMkLst>
            <pc:docMk/>
            <pc:sldMk cId="4231979966" sldId="9117"/>
            <ac:picMk id="11" creationId="{C67D6E7F-6DB7-44D4-BED5-142591259AF7}"/>
          </ac:picMkLst>
        </pc:picChg>
        <pc:picChg chg="add del mod">
          <ac:chgData name="刘博(Bo Liu)" userId="f148b801-df24-4cf2-8972-bd5b31d9646b" providerId="ADAL" clId="{78A0D448-44B5-46CF-A564-AE6024B0161C}" dt="2022-03-31T04:28:42.368" v="298" actId="478"/>
          <ac:picMkLst>
            <pc:docMk/>
            <pc:sldMk cId="4231979966" sldId="9117"/>
            <ac:picMk id="13" creationId="{6E5DEE4E-C30D-403A-872B-C2454AD62E8B}"/>
          </ac:picMkLst>
        </pc:picChg>
        <pc:picChg chg="add mod">
          <ac:chgData name="刘博(Bo Liu)" userId="f148b801-df24-4cf2-8972-bd5b31d9646b" providerId="ADAL" clId="{78A0D448-44B5-46CF-A564-AE6024B0161C}" dt="2022-03-31T04:31:09.600" v="318" actId="164"/>
          <ac:picMkLst>
            <pc:docMk/>
            <pc:sldMk cId="4231979966" sldId="9117"/>
            <ac:picMk id="15" creationId="{34418299-BC24-4539-81D5-104BD0C63DE9}"/>
          </ac:picMkLst>
        </pc:picChg>
        <pc:picChg chg="add mod">
          <ac:chgData name="刘博(Bo Liu)" userId="f148b801-df24-4cf2-8972-bd5b31d9646b" providerId="ADAL" clId="{78A0D448-44B5-46CF-A564-AE6024B0161C}" dt="2022-03-31T04:29:35.987" v="305" actId="164"/>
          <ac:picMkLst>
            <pc:docMk/>
            <pc:sldMk cId="4231979966" sldId="9117"/>
            <ac:picMk id="17" creationId="{54AB6260-D81B-4F92-BCCC-EDC80EEB7C05}"/>
          </ac:picMkLst>
        </pc:picChg>
        <pc:picChg chg="add mod">
          <ac:chgData name="刘博(Bo Liu)" userId="f148b801-df24-4cf2-8972-bd5b31d9646b" providerId="ADAL" clId="{78A0D448-44B5-46CF-A564-AE6024B0161C}" dt="2022-03-31T04:29:35.987" v="305" actId="164"/>
          <ac:picMkLst>
            <pc:docMk/>
            <pc:sldMk cId="4231979966" sldId="9117"/>
            <ac:picMk id="19" creationId="{D7E88D3B-1376-424E-9282-2C5914F67640}"/>
          </ac:picMkLst>
        </pc:picChg>
        <pc:picChg chg="add del">
          <ac:chgData name="刘博(Bo Liu)" userId="f148b801-df24-4cf2-8972-bd5b31d9646b" providerId="ADAL" clId="{78A0D448-44B5-46CF-A564-AE6024B0161C}" dt="2022-03-31T04:32:25.037" v="322" actId="22"/>
          <ac:picMkLst>
            <pc:docMk/>
            <pc:sldMk cId="4231979966" sldId="9117"/>
            <ac:picMk id="23" creationId="{E10F562E-5BAD-45CF-B3B4-7B86E0970A42}"/>
          </ac:picMkLst>
        </pc:picChg>
        <pc:picChg chg="add del mod">
          <ac:chgData name="刘博(Bo Liu)" userId="f148b801-df24-4cf2-8972-bd5b31d9646b" providerId="ADAL" clId="{78A0D448-44B5-46CF-A564-AE6024B0161C}" dt="2022-03-31T05:03:37.093" v="518" actId="478"/>
          <ac:picMkLst>
            <pc:docMk/>
            <pc:sldMk cId="4231979966" sldId="9117"/>
            <ac:picMk id="25" creationId="{E2C69F5E-3E25-4AF0-8BD4-1C6CBEA6ADAD}"/>
          </ac:picMkLst>
        </pc:picChg>
        <pc:picChg chg="add del mod">
          <ac:chgData name="刘博(Bo Liu)" userId="f148b801-df24-4cf2-8972-bd5b31d9646b" providerId="ADAL" clId="{78A0D448-44B5-46CF-A564-AE6024B0161C}" dt="2022-03-31T05:03:43.252" v="521" actId="478"/>
          <ac:picMkLst>
            <pc:docMk/>
            <pc:sldMk cId="4231979966" sldId="9117"/>
            <ac:picMk id="27" creationId="{DD0EBF1E-C4B7-4ABB-8383-7A25D23CCB1F}"/>
          </ac:picMkLst>
        </pc:picChg>
        <pc:picChg chg="add mod">
          <ac:chgData name="刘博(Bo Liu)" userId="f148b801-df24-4cf2-8972-bd5b31d9646b" providerId="ADAL" clId="{78A0D448-44B5-46CF-A564-AE6024B0161C}" dt="2022-03-31T06:26:55.244" v="1335" actId="1076"/>
          <ac:picMkLst>
            <pc:docMk/>
            <pc:sldMk cId="4231979966" sldId="9117"/>
            <ac:picMk id="29" creationId="{3FB43621-960D-4569-B864-716C4264341C}"/>
          </ac:picMkLst>
        </pc:picChg>
      </pc:sldChg>
      <pc:sldChg chg="addSp delSp modSp new mod ord">
        <pc:chgData name="刘博(Bo Liu)" userId="f148b801-df24-4cf2-8972-bd5b31d9646b" providerId="ADAL" clId="{78A0D448-44B5-46CF-A564-AE6024B0161C}" dt="2022-03-31T06:32:15.691" v="1424" actId="1076"/>
        <pc:sldMkLst>
          <pc:docMk/>
          <pc:sldMk cId="3925742958" sldId="9118"/>
        </pc:sldMkLst>
        <pc:spChg chg="mod">
          <ac:chgData name="刘博(Bo Liu)" userId="f148b801-df24-4cf2-8972-bd5b31d9646b" providerId="ADAL" clId="{78A0D448-44B5-46CF-A564-AE6024B0161C}" dt="2022-03-31T05:07:35.077" v="568"/>
          <ac:spMkLst>
            <pc:docMk/>
            <pc:sldMk cId="3925742958" sldId="9118"/>
            <ac:spMk id="2" creationId="{7D6A01CE-228A-4041-9521-0447DBA37533}"/>
          </ac:spMkLst>
        </pc:spChg>
        <pc:spChg chg="del">
          <ac:chgData name="刘博(Bo Liu)" userId="f148b801-df24-4cf2-8972-bd5b31d9646b" providerId="ADAL" clId="{78A0D448-44B5-46CF-A564-AE6024B0161C}" dt="2022-03-31T04:44:19.257" v="393" actId="478"/>
          <ac:spMkLst>
            <pc:docMk/>
            <pc:sldMk cId="3925742958" sldId="9118"/>
            <ac:spMk id="3" creationId="{A30CAF62-3C14-41A0-9CD4-458152124526}"/>
          </ac:spMkLst>
        </pc:spChg>
        <pc:spChg chg="del">
          <ac:chgData name="刘博(Bo Liu)" userId="f148b801-df24-4cf2-8972-bd5b31d9646b" providerId="ADAL" clId="{78A0D448-44B5-46CF-A564-AE6024B0161C}" dt="2022-03-31T04:44:19.257" v="393" actId="478"/>
          <ac:spMkLst>
            <pc:docMk/>
            <pc:sldMk cId="3925742958" sldId="9118"/>
            <ac:spMk id="4" creationId="{AE0AE52C-D37D-4BE9-A4D4-BAF96F6820B6}"/>
          </ac:spMkLst>
        </pc:spChg>
        <pc:spChg chg="del">
          <ac:chgData name="刘博(Bo Liu)" userId="f148b801-df24-4cf2-8972-bd5b31d9646b" providerId="ADAL" clId="{78A0D448-44B5-46CF-A564-AE6024B0161C}" dt="2022-03-31T04:44:19.257" v="393" actId="478"/>
          <ac:spMkLst>
            <pc:docMk/>
            <pc:sldMk cId="3925742958" sldId="9118"/>
            <ac:spMk id="5" creationId="{3B3B8165-ABBA-4FA1-92F8-04FDB3D0DFA7}"/>
          </ac:spMkLst>
        </pc:spChg>
        <pc:spChg chg="del">
          <ac:chgData name="刘博(Bo Liu)" userId="f148b801-df24-4cf2-8972-bd5b31d9646b" providerId="ADAL" clId="{78A0D448-44B5-46CF-A564-AE6024B0161C}" dt="2022-03-31T04:44:19.257" v="393" actId="478"/>
          <ac:spMkLst>
            <pc:docMk/>
            <pc:sldMk cId="3925742958" sldId="9118"/>
            <ac:spMk id="6" creationId="{7F2F6AD7-F49C-443F-9BC8-EA9EE91BE370}"/>
          </ac:spMkLst>
        </pc:spChg>
        <pc:spChg chg="add mod">
          <ac:chgData name="刘博(Bo Liu)" userId="f148b801-df24-4cf2-8972-bd5b31d9646b" providerId="ADAL" clId="{78A0D448-44B5-46CF-A564-AE6024B0161C}" dt="2022-03-31T04:57:57.983" v="509" actId="1076"/>
          <ac:spMkLst>
            <pc:docMk/>
            <pc:sldMk cId="3925742958" sldId="9118"/>
            <ac:spMk id="10" creationId="{70AC2CEF-0420-49F9-BB3A-6E31CC9F510F}"/>
          </ac:spMkLst>
        </pc:spChg>
        <pc:spChg chg="add mod">
          <ac:chgData name="刘博(Bo Liu)" userId="f148b801-df24-4cf2-8972-bd5b31d9646b" providerId="ADAL" clId="{78A0D448-44B5-46CF-A564-AE6024B0161C}" dt="2022-03-31T06:32:15.691" v="1424" actId="1076"/>
          <ac:spMkLst>
            <pc:docMk/>
            <pc:sldMk cId="3925742958" sldId="9118"/>
            <ac:spMk id="12" creationId="{208E70E0-8B1A-45D5-80FB-F434260F2344}"/>
          </ac:spMkLst>
        </pc:spChg>
        <pc:spChg chg="add mod">
          <ac:chgData name="刘博(Bo Liu)" userId="f148b801-df24-4cf2-8972-bd5b31d9646b" providerId="ADAL" clId="{78A0D448-44B5-46CF-A564-AE6024B0161C}" dt="2022-03-31T04:48:04.923" v="437" actId="14100"/>
          <ac:spMkLst>
            <pc:docMk/>
            <pc:sldMk cId="3925742958" sldId="9118"/>
            <ac:spMk id="14" creationId="{338E57C4-7EE9-4B29-9EE2-68FB3F248217}"/>
          </ac:spMkLst>
        </pc:spChg>
        <pc:spChg chg="add mod">
          <ac:chgData name="刘博(Bo Liu)" userId="f148b801-df24-4cf2-8972-bd5b31d9646b" providerId="ADAL" clId="{78A0D448-44B5-46CF-A564-AE6024B0161C}" dt="2022-03-31T04:58:04.216" v="513"/>
          <ac:spMkLst>
            <pc:docMk/>
            <pc:sldMk cId="3925742958" sldId="9118"/>
            <ac:spMk id="15" creationId="{87F7F115-8063-40F4-B5BB-C86C49B0198D}"/>
          </ac:spMkLst>
        </pc:spChg>
        <pc:spChg chg="add mod">
          <ac:chgData name="刘博(Bo Liu)" userId="f148b801-df24-4cf2-8972-bd5b31d9646b" providerId="ADAL" clId="{78A0D448-44B5-46CF-A564-AE6024B0161C}" dt="2022-03-31T04:58:17.361" v="515" actId="207"/>
          <ac:spMkLst>
            <pc:docMk/>
            <pc:sldMk cId="3925742958" sldId="9118"/>
            <ac:spMk id="16" creationId="{69A4FAF3-27B2-43A0-B00A-E7092554E31B}"/>
          </ac:spMkLst>
        </pc:spChg>
        <pc:spChg chg="add del mod">
          <ac:chgData name="刘博(Bo Liu)" userId="f148b801-df24-4cf2-8972-bd5b31d9646b" providerId="ADAL" clId="{78A0D448-44B5-46CF-A564-AE6024B0161C}" dt="2022-03-31T05:04:35.893" v="546" actId="478"/>
          <ac:spMkLst>
            <pc:docMk/>
            <pc:sldMk cId="3925742958" sldId="9118"/>
            <ac:spMk id="18" creationId="{B3FEEA04-3CB5-4FEE-94C9-92C14628244E}"/>
          </ac:spMkLst>
        </pc:spChg>
        <pc:picChg chg="add mod">
          <ac:chgData name="刘博(Bo Liu)" userId="f148b801-df24-4cf2-8972-bd5b31d9646b" providerId="ADAL" clId="{78A0D448-44B5-46CF-A564-AE6024B0161C}" dt="2022-03-31T04:52:56.984" v="505" actId="1076"/>
          <ac:picMkLst>
            <pc:docMk/>
            <pc:sldMk cId="3925742958" sldId="9118"/>
            <ac:picMk id="8" creationId="{A9A44B59-7481-4E84-ADEC-3AB24D2B3B46}"/>
          </ac:picMkLst>
        </pc:picChg>
      </pc:sldChg>
      <pc:sldChg chg="new del">
        <pc:chgData name="刘博(Bo Liu)" userId="f148b801-df24-4cf2-8972-bd5b31d9646b" providerId="ADAL" clId="{78A0D448-44B5-46CF-A564-AE6024B0161C}" dt="2022-03-31T05:07:15.869" v="552" actId="2696"/>
        <pc:sldMkLst>
          <pc:docMk/>
          <pc:sldMk cId="1246564094" sldId="9119"/>
        </pc:sldMkLst>
      </pc:sldChg>
      <pc:sldChg chg="addSp delSp modSp new mod ord">
        <pc:chgData name="刘博(Bo Liu)" userId="f148b801-df24-4cf2-8972-bd5b31d9646b" providerId="ADAL" clId="{78A0D448-44B5-46CF-A564-AE6024B0161C}" dt="2022-03-31T06:06:08.386" v="868" actId="1076"/>
        <pc:sldMkLst>
          <pc:docMk/>
          <pc:sldMk cId="2837316217" sldId="9119"/>
        </pc:sldMkLst>
        <pc:spChg chg="mod">
          <ac:chgData name="刘博(Bo Liu)" userId="f148b801-df24-4cf2-8972-bd5b31d9646b" providerId="ADAL" clId="{78A0D448-44B5-46CF-A564-AE6024B0161C}" dt="2022-03-31T06:05:07.403" v="860"/>
          <ac:spMkLst>
            <pc:docMk/>
            <pc:sldMk cId="2837316217" sldId="9119"/>
            <ac:spMk id="2" creationId="{D13F381F-A19E-4FB0-9224-0628D7F99341}"/>
          </ac:spMkLst>
        </pc:spChg>
        <pc:spChg chg="del">
          <ac:chgData name="刘博(Bo Liu)" userId="f148b801-df24-4cf2-8972-bd5b31d9646b" providerId="ADAL" clId="{78A0D448-44B5-46CF-A564-AE6024B0161C}" dt="2022-03-31T05:38:50.926" v="660" actId="478"/>
          <ac:spMkLst>
            <pc:docMk/>
            <pc:sldMk cId="2837316217" sldId="9119"/>
            <ac:spMk id="3" creationId="{4E078D0A-BCB5-4EB1-921B-A1F63DAF9EB0}"/>
          </ac:spMkLst>
        </pc:spChg>
        <pc:spChg chg="del">
          <ac:chgData name="刘博(Bo Liu)" userId="f148b801-df24-4cf2-8972-bd5b31d9646b" providerId="ADAL" clId="{78A0D448-44B5-46CF-A564-AE6024B0161C}" dt="2022-03-31T05:38:50.926" v="660" actId="478"/>
          <ac:spMkLst>
            <pc:docMk/>
            <pc:sldMk cId="2837316217" sldId="9119"/>
            <ac:spMk id="4" creationId="{C6F3B85C-9ED8-4AFD-91E5-85387594E3CA}"/>
          </ac:spMkLst>
        </pc:spChg>
        <pc:spChg chg="del">
          <ac:chgData name="刘博(Bo Liu)" userId="f148b801-df24-4cf2-8972-bd5b31d9646b" providerId="ADAL" clId="{78A0D448-44B5-46CF-A564-AE6024B0161C}" dt="2022-03-31T05:38:50.926" v="660" actId="478"/>
          <ac:spMkLst>
            <pc:docMk/>
            <pc:sldMk cId="2837316217" sldId="9119"/>
            <ac:spMk id="5" creationId="{8BDCE366-CB9E-4D62-B956-04AF8BCE92D5}"/>
          </ac:spMkLst>
        </pc:spChg>
        <pc:spChg chg="del">
          <ac:chgData name="刘博(Bo Liu)" userId="f148b801-df24-4cf2-8972-bd5b31d9646b" providerId="ADAL" clId="{78A0D448-44B5-46CF-A564-AE6024B0161C}" dt="2022-03-31T05:38:50.926" v="660" actId="478"/>
          <ac:spMkLst>
            <pc:docMk/>
            <pc:sldMk cId="2837316217" sldId="9119"/>
            <ac:spMk id="6" creationId="{358AA06E-0F34-49F3-8426-013789876FE4}"/>
          </ac:spMkLst>
        </pc:spChg>
        <pc:spChg chg="add mod">
          <ac:chgData name="刘博(Bo Liu)" userId="f148b801-df24-4cf2-8972-bd5b31d9646b" providerId="ADAL" clId="{78A0D448-44B5-46CF-A564-AE6024B0161C}" dt="2022-03-31T06:06:08.386" v="868" actId="1076"/>
          <ac:spMkLst>
            <pc:docMk/>
            <pc:sldMk cId="2837316217" sldId="9119"/>
            <ac:spMk id="12" creationId="{CCE1FAED-C54C-4D50-8263-478BA2466D53}"/>
          </ac:spMkLst>
        </pc:spChg>
        <pc:picChg chg="add del mod">
          <ac:chgData name="刘博(Bo Liu)" userId="f148b801-df24-4cf2-8972-bd5b31d9646b" providerId="ADAL" clId="{78A0D448-44B5-46CF-A564-AE6024B0161C}" dt="2022-03-31T06:05:31.511" v="862" actId="478"/>
          <ac:picMkLst>
            <pc:docMk/>
            <pc:sldMk cId="2837316217" sldId="9119"/>
            <ac:picMk id="8" creationId="{3805A1C1-A60B-461A-A8B7-C91F6BE1CB11}"/>
          </ac:picMkLst>
        </pc:picChg>
        <pc:picChg chg="add mod">
          <ac:chgData name="刘博(Bo Liu)" userId="f148b801-df24-4cf2-8972-bd5b31d9646b" providerId="ADAL" clId="{78A0D448-44B5-46CF-A564-AE6024B0161C}" dt="2022-03-31T06:06:06.188" v="867" actId="1076"/>
          <ac:picMkLst>
            <pc:docMk/>
            <pc:sldMk cId="2837316217" sldId="9119"/>
            <ac:picMk id="10" creationId="{22CF88ED-0E62-4AE0-B3A5-78EC0CAE9683}"/>
          </ac:picMkLst>
        </pc:picChg>
      </pc:sldChg>
      <pc:sldChg chg="addSp delSp modSp new mod">
        <pc:chgData name="刘博(Bo Liu)" userId="f148b801-df24-4cf2-8972-bd5b31d9646b" providerId="ADAL" clId="{78A0D448-44B5-46CF-A564-AE6024B0161C}" dt="2022-03-31T06:08:24.315" v="901" actId="1076"/>
        <pc:sldMkLst>
          <pc:docMk/>
          <pc:sldMk cId="305969427" sldId="9120"/>
        </pc:sldMkLst>
        <pc:spChg chg="mod">
          <ac:chgData name="刘博(Bo Liu)" userId="f148b801-df24-4cf2-8972-bd5b31d9646b" providerId="ADAL" clId="{78A0D448-44B5-46CF-A564-AE6024B0161C}" dt="2022-03-31T06:04:55.244" v="856"/>
          <ac:spMkLst>
            <pc:docMk/>
            <pc:sldMk cId="305969427" sldId="9120"/>
            <ac:spMk id="2" creationId="{D667F6AF-FE0A-4CA5-9DBA-F4B74AA79F6B}"/>
          </ac:spMkLst>
        </pc:spChg>
        <pc:spChg chg="del">
          <ac:chgData name="刘博(Bo Liu)" userId="f148b801-df24-4cf2-8972-bd5b31d9646b" providerId="ADAL" clId="{78A0D448-44B5-46CF-A564-AE6024B0161C}" dt="2022-03-31T06:04:45.591" v="852" actId="478"/>
          <ac:spMkLst>
            <pc:docMk/>
            <pc:sldMk cId="305969427" sldId="9120"/>
            <ac:spMk id="3" creationId="{26F30AF8-D3F5-4C8C-9E4E-B271BBED8544}"/>
          </ac:spMkLst>
        </pc:spChg>
        <pc:spChg chg="del">
          <ac:chgData name="刘博(Bo Liu)" userId="f148b801-df24-4cf2-8972-bd5b31d9646b" providerId="ADAL" clId="{78A0D448-44B5-46CF-A564-AE6024B0161C}" dt="2022-03-31T06:04:45.591" v="852" actId="478"/>
          <ac:spMkLst>
            <pc:docMk/>
            <pc:sldMk cId="305969427" sldId="9120"/>
            <ac:spMk id="4" creationId="{FDC75180-9A4D-4440-8A30-03D45106EA29}"/>
          </ac:spMkLst>
        </pc:spChg>
        <pc:spChg chg="del">
          <ac:chgData name="刘博(Bo Liu)" userId="f148b801-df24-4cf2-8972-bd5b31d9646b" providerId="ADAL" clId="{78A0D448-44B5-46CF-A564-AE6024B0161C}" dt="2022-03-31T06:04:45.591" v="852" actId="478"/>
          <ac:spMkLst>
            <pc:docMk/>
            <pc:sldMk cId="305969427" sldId="9120"/>
            <ac:spMk id="5" creationId="{58D3B47C-E36E-4744-9200-F25877834AAC}"/>
          </ac:spMkLst>
        </pc:spChg>
        <pc:spChg chg="del">
          <ac:chgData name="刘博(Bo Liu)" userId="f148b801-df24-4cf2-8972-bd5b31d9646b" providerId="ADAL" clId="{78A0D448-44B5-46CF-A564-AE6024B0161C}" dt="2022-03-31T06:04:45.591" v="852" actId="478"/>
          <ac:spMkLst>
            <pc:docMk/>
            <pc:sldMk cId="305969427" sldId="9120"/>
            <ac:spMk id="6" creationId="{0F280BC4-F3C9-48D8-B326-A97FCAED891E}"/>
          </ac:spMkLst>
        </pc:spChg>
        <pc:spChg chg="add mod">
          <ac:chgData name="刘博(Bo Liu)" userId="f148b801-df24-4cf2-8972-bd5b31d9646b" providerId="ADAL" clId="{78A0D448-44B5-46CF-A564-AE6024B0161C}" dt="2022-03-31T06:08:24.315" v="901" actId="1076"/>
          <ac:spMkLst>
            <pc:docMk/>
            <pc:sldMk cId="305969427" sldId="9120"/>
            <ac:spMk id="11" creationId="{5012B88A-9219-48DC-8E20-05C67FBA8425}"/>
          </ac:spMkLst>
        </pc:spChg>
        <pc:picChg chg="add del">
          <ac:chgData name="刘博(Bo Liu)" userId="f148b801-df24-4cf2-8972-bd5b31d9646b" providerId="ADAL" clId="{78A0D448-44B5-46CF-A564-AE6024B0161C}" dt="2022-03-31T06:04:43.833" v="851" actId="22"/>
          <ac:picMkLst>
            <pc:docMk/>
            <pc:sldMk cId="305969427" sldId="9120"/>
            <ac:picMk id="8" creationId="{26E4411A-1B78-41D3-9323-BF01BD3A83BB}"/>
          </ac:picMkLst>
        </pc:picChg>
        <pc:picChg chg="add mod">
          <ac:chgData name="刘博(Bo Liu)" userId="f148b801-df24-4cf2-8972-bd5b31d9646b" providerId="ADAL" clId="{78A0D448-44B5-46CF-A564-AE6024B0161C}" dt="2022-03-31T06:08:06.528" v="869" actId="1076"/>
          <ac:picMkLst>
            <pc:docMk/>
            <pc:sldMk cId="305969427" sldId="9120"/>
            <ac:picMk id="10" creationId="{45CC0839-9D20-40F1-85C3-E16BD8FDE015}"/>
          </ac:picMkLst>
        </pc:picChg>
      </pc:sldChg>
      <pc:sldChg chg="addSp delSp modSp new mod">
        <pc:chgData name="刘博(Bo Liu)" userId="f148b801-df24-4cf2-8972-bd5b31d9646b" providerId="ADAL" clId="{78A0D448-44B5-46CF-A564-AE6024B0161C}" dt="2022-03-31T06:28:19.570" v="1375" actId="14100"/>
        <pc:sldMkLst>
          <pc:docMk/>
          <pc:sldMk cId="3019880533" sldId="9121"/>
        </pc:sldMkLst>
        <pc:spChg chg="mod">
          <ac:chgData name="刘博(Bo Liu)" userId="f148b801-df24-4cf2-8972-bd5b31d9646b" providerId="ADAL" clId="{78A0D448-44B5-46CF-A564-AE6024B0161C}" dt="2022-03-31T06:24:27.219" v="1275"/>
          <ac:spMkLst>
            <pc:docMk/>
            <pc:sldMk cId="3019880533" sldId="9121"/>
            <ac:spMk id="2" creationId="{8F884CB7-D020-4EF7-BDD5-BBB3C1C8EA37}"/>
          </ac:spMkLst>
        </pc:spChg>
        <pc:spChg chg="del">
          <ac:chgData name="刘博(Bo Liu)" userId="f148b801-df24-4cf2-8972-bd5b31d9646b" providerId="ADAL" clId="{78A0D448-44B5-46CF-A564-AE6024B0161C}" dt="2022-03-31T06:09:59.735" v="912" actId="478"/>
          <ac:spMkLst>
            <pc:docMk/>
            <pc:sldMk cId="3019880533" sldId="9121"/>
            <ac:spMk id="3" creationId="{D55E7F10-A0C8-45C3-B7F8-EE420520CA56}"/>
          </ac:spMkLst>
        </pc:spChg>
        <pc:spChg chg="del">
          <ac:chgData name="刘博(Bo Liu)" userId="f148b801-df24-4cf2-8972-bd5b31d9646b" providerId="ADAL" clId="{78A0D448-44B5-46CF-A564-AE6024B0161C}" dt="2022-03-31T06:09:59.735" v="912" actId="478"/>
          <ac:spMkLst>
            <pc:docMk/>
            <pc:sldMk cId="3019880533" sldId="9121"/>
            <ac:spMk id="4" creationId="{31007B35-5FFA-43B7-BCF8-EA52E86B976D}"/>
          </ac:spMkLst>
        </pc:spChg>
        <pc:spChg chg="del">
          <ac:chgData name="刘博(Bo Liu)" userId="f148b801-df24-4cf2-8972-bd5b31d9646b" providerId="ADAL" clId="{78A0D448-44B5-46CF-A564-AE6024B0161C}" dt="2022-03-31T06:09:59.735" v="912" actId="478"/>
          <ac:spMkLst>
            <pc:docMk/>
            <pc:sldMk cId="3019880533" sldId="9121"/>
            <ac:spMk id="5" creationId="{FBC12B56-219F-4FF4-9776-D05D9112293D}"/>
          </ac:spMkLst>
        </pc:spChg>
        <pc:spChg chg="del">
          <ac:chgData name="刘博(Bo Liu)" userId="f148b801-df24-4cf2-8972-bd5b31d9646b" providerId="ADAL" clId="{78A0D448-44B5-46CF-A564-AE6024B0161C}" dt="2022-03-31T06:09:59.735" v="912" actId="478"/>
          <ac:spMkLst>
            <pc:docMk/>
            <pc:sldMk cId="3019880533" sldId="9121"/>
            <ac:spMk id="6" creationId="{CA75D292-8EB6-40EB-91BB-94ADEC3F2A22}"/>
          </ac:spMkLst>
        </pc:spChg>
        <pc:spChg chg="add mod">
          <ac:chgData name="刘博(Bo Liu)" userId="f148b801-df24-4cf2-8972-bd5b31d9646b" providerId="ADAL" clId="{78A0D448-44B5-46CF-A564-AE6024B0161C}" dt="2022-03-31T06:24:10.529" v="1255" actId="20577"/>
          <ac:spMkLst>
            <pc:docMk/>
            <pc:sldMk cId="3019880533" sldId="9121"/>
            <ac:spMk id="9" creationId="{A706F88E-B601-4C60-A058-45779405563D}"/>
          </ac:spMkLst>
        </pc:spChg>
        <pc:spChg chg="add mod">
          <ac:chgData name="刘博(Bo Liu)" userId="f148b801-df24-4cf2-8972-bd5b31d9646b" providerId="ADAL" clId="{78A0D448-44B5-46CF-A564-AE6024B0161C}" dt="2022-03-31T06:25:10.858" v="1291" actId="1076"/>
          <ac:spMkLst>
            <pc:docMk/>
            <pc:sldMk cId="3019880533" sldId="9121"/>
            <ac:spMk id="10" creationId="{00B97FC0-ABD4-4CA1-BED7-6FD1235B6F07}"/>
          </ac:spMkLst>
        </pc:spChg>
        <pc:spChg chg="add del mod">
          <ac:chgData name="刘博(Bo Liu)" userId="f148b801-df24-4cf2-8972-bd5b31d9646b" providerId="ADAL" clId="{78A0D448-44B5-46CF-A564-AE6024B0161C}" dt="2022-03-31T06:22:38.146" v="1200" actId="478"/>
          <ac:spMkLst>
            <pc:docMk/>
            <pc:sldMk cId="3019880533" sldId="9121"/>
            <ac:spMk id="11" creationId="{0406960B-F574-463B-B554-E8B7B943552F}"/>
          </ac:spMkLst>
        </pc:spChg>
        <pc:picChg chg="add mod">
          <ac:chgData name="刘博(Bo Liu)" userId="f148b801-df24-4cf2-8972-bd5b31d9646b" providerId="ADAL" clId="{78A0D448-44B5-46CF-A564-AE6024B0161C}" dt="2022-03-31T06:28:19.570" v="1375" actId="14100"/>
          <ac:picMkLst>
            <pc:docMk/>
            <pc:sldMk cId="3019880533" sldId="9121"/>
            <ac:picMk id="8" creationId="{94C414F8-41A5-40D6-B2A1-F6846A8EC132}"/>
          </ac:picMkLst>
        </pc:picChg>
      </pc:sldChg>
      <pc:sldChg chg="addSp delSp modSp new mod">
        <pc:chgData name="刘博(Bo Liu)" userId="f148b801-df24-4cf2-8972-bd5b31d9646b" providerId="ADAL" clId="{78A0D448-44B5-46CF-A564-AE6024B0161C}" dt="2022-03-31T07:40:49.303" v="2022" actId="20577"/>
        <pc:sldMkLst>
          <pc:docMk/>
          <pc:sldMk cId="965790197" sldId="9122"/>
        </pc:sldMkLst>
        <pc:spChg chg="mod">
          <ac:chgData name="刘博(Bo Liu)" userId="f148b801-df24-4cf2-8972-bd5b31d9646b" providerId="ADAL" clId="{78A0D448-44B5-46CF-A564-AE6024B0161C}" dt="2022-03-31T06:41:22.396" v="1506"/>
          <ac:spMkLst>
            <pc:docMk/>
            <pc:sldMk cId="965790197" sldId="9122"/>
            <ac:spMk id="2" creationId="{7047F679-C2C3-4197-A28B-CCC73A64D15C}"/>
          </ac:spMkLst>
        </pc:spChg>
        <pc:spChg chg="del">
          <ac:chgData name="刘博(Bo Liu)" userId="f148b801-df24-4cf2-8972-bd5b31d9646b" providerId="ADAL" clId="{78A0D448-44B5-46CF-A564-AE6024B0161C}" dt="2022-03-31T06:41:01.688" v="1494" actId="478"/>
          <ac:spMkLst>
            <pc:docMk/>
            <pc:sldMk cId="965790197" sldId="9122"/>
            <ac:spMk id="3" creationId="{D4A603B2-8BED-4843-89CA-B38254F84E42}"/>
          </ac:spMkLst>
        </pc:spChg>
        <pc:spChg chg="del">
          <ac:chgData name="刘博(Bo Liu)" userId="f148b801-df24-4cf2-8972-bd5b31d9646b" providerId="ADAL" clId="{78A0D448-44B5-46CF-A564-AE6024B0161C}" dt="2022-03-31T06:41:01.688" v="1494" actId="478"/>
          <ac:spMkLst>
            <pc:docMk/>
            <pc:sldMk cId="965790197" sldId="9122"/>
            <ac:spMk id="4" creationId="{F979728B-5B57-4DD7-A725-1F4C12FB49F3}"/>
          </ac:spMkLst>
        </pc:spChg>
        <pc:spChg chg="del">
          <ac:chgData name="刘博(Bo Liu)" userId="f148b801-df24-4cf2-8972-bd5b31d9646b" providerId="ADAL" clId="{78A0D448-44B5-46CF-A564-AE6024B0161C}" dt="2022-03-31T06:41:01.688" v="1494" actId="478"/>
          <ac:spMkLst>
            <pc:docMk/>
            <pc:sldMk cId="965790197" sldId="9122"/>
            <ac:spMk id="5" creationId="{C4FD01F7-54C5-44A8-9B9F-93E3304F54D6}"/>
          </ac:spMkLst>
        </pc:spChg>
        <pc:spChg chg="del">
          <ac:chgData name="刘博(Bo Liu)" userId="f148b801-df24-4cf2-8972-bd5b31d9646b" providerId="ADAL" clId="{78A0D448-44B5-46CF-A564-AE6024B0161C}" dt="2022-03-31T06:41:01.688" v="1494" actId="478"/>
          <ac:spMkLst>
            <pc:docMk/>
            <pc:sldMk cId="965790197" sldId="9122"/>
            <ac:spMk id="6" creationId="{23D00E94-3C48-4A7C-BA35-CDAADA9D7084}"/>
          </ac:spMkLst>
        </pc:spChg>
        <pc:spChg chg="add mod">
          <ac:chgData name="刘博(Bo Liu)" userId="f148b801-df24-4cf2-8972-bd5b31d9646b" providerId="ADAL" clId="{78A0D448-44B5-46CF-A564-AE6024B0161C}" dt="2022-03-31T07:40:49.303" v="2022" actId="20577"/>
          <ac:spMkLst>
            <pc:docMk/>
            <pc:sldMk cId="965790197" sldId="9122"/>
            <ac:spMk id="7" creationId="{C4F9CD45-35CE-494C-898C-C5138E4F2B2A}"/>
          </ac:spMkLst>
        </pc:spChg>
        <pc:spChg chg="add del mod">
          <ac:chgData name="刘博(Bo Liu)" userId="f148b801-df24-4cf2-8972-bd5b31d9646b" providerId="ADAL" clId="{78A0D448-44B5-46CF-A564-AE6024B0161C}" dt="2022-03-31T06:44:53.938" v="1643"/>
          <ac:spMkLst>
            <pc:docMk/>
            <pc:sldMk cId="965790197" sldId="9122"/>
            <ac:spMk id="8" creationId="{86C7C9F0-15D2-4324-BEBF-FA05A60E732D}"/>
          </ac:spMkLst>
        </pc:spChg>
        <pc:spChg chg="add mod">
          <ac:chgData name="刘博(Bo Liu)" userId="f148b801-df24-4cf2-8972-bd5b31d9646b" providerId="ADAL" clId="{78A0D448-44B5-46CF-A564-AE6024B0161C}" dt="2022-03-31T07:40:45.022" v="2021" actId="1076"/>
          <ac:spMkLst>
            <pc:docMk/>
            <pc:sldMk cId="965790197" sldId="9122"/>
            <ac:spMk id="9" creationId="{C40A9BCB-13B0-4B74-AF84-579CA952EAE1}"/>
          </ac:spMkLst>
        </pc:spChg>
        <pc:spChg chg="add mod">
          <ac:chgData name="刘博(Bo Liu)" userId="f148b801-df24-4cf2-8972-bd5b31d9646b" providerId="ADAL" clId="{78A0D448-44B5-46CF-A564-AE6024B0161C}" dt="2022-03-31T06:48:41.783" v="1811" actId="1076"/>
          <ac:spMkLst>
            <pc:docMk/>
            <pc:sldMk cId="965790197" sldId="9122"/>
            <ac:spMk id="10" creationId="{61493FCB-AE5A-4651-A0C0-F8CBCC5CB328}"/>
          </ac:spMkLst>
        </pc:spChg>
        <pc:spChg chg="add mod">
          <ac:chgData name="刘博(Bo Liu)" userId="f148b801-df24-4cf2-8972-bd5b31d9646b" providerId="ADAL" clId="{78A0D448-44B5-46CF-A564-AE6024B0161C}" dt="2022-03-31T07:40:04.029" v="2019" actId="1076"/>
          <ac:spMkLst>
            <pc:docMk/>
            <pc:sldMk cId="965790197" sldId="9122"/>
            <ac:spMk id="11" creationId="{D0D2780C-FC6B-4CF7-8F20-45A457E35216}"/>
          </ac:spMkLst>
        </pc:spChg>
        <pc:spChg chg="add mod">
          <ac:chgData name="刘博(Bo Liu)" userId="f148b801-df24-4cf2-8972-bd5b31d9646b" providerId="ADAL" clId="{78A0D448-44B5-46CF-A564-AE6024B0161C}" dt="2022-03-31T06:49:27.921" v="1841" actId="1076"/>
          <ac:spMkLst>
            <pc:docMk/>
            <pc:sldMk cId="965790197" sldId="9122"/>
            <ac:spMk id="12" creationId="{F4983C92-9CE0-4922-88F4-B1362B26F8A5}"/>
          </ac:spMkLst>
        </pc:spChg>
        <pc:spChg chg="add mod">
          <ac:chgData name="刘博(Bo Liu)" userId="f148b801-df24-4cf2-8972-bd5b31d9646b" providerId="ADAL" clId="{78A0D448-44B5-46CF-A564-AE6024B0161C}" dt="2022-03-31T06:49:48.675" v="1856" actId="1076"/>
          <ac:spMkLst>
            <pc:docMk/>
            <pc:sldMk cId="965790197" sldId="9122"/>
            <ac:spMk id="13" creationId="{B7078668-6D97-4D45-BF16-9C258181EBDA}"/>
          </ac:spMkLst>
        </pc:spChg>
      </pc:sldChg>
      <pc:sldChg chg="add del">
        <pc:chgData name="刘博(Bo Liu)" userId="f148b801-df24-4cf2-8972-bd5b31d9646b" providerId="ADAL" clId="{78A0D448-44B5-46CF-A564-AE6024B0161C}" dt="2022-03-31T06:41:25.410" v="1508"/>
        <pc:sldMkLst>
          <pc:docMk/>
          <pc:sldMk cId="411969450" sldId="9123"/>
        </pc:sldMkLst>
      </pc:sldChg>
      <pc:sldChg chg="add del">
        <pc:chgData name="刘博(Bo Liu)" userId="f148b801-df24-4cf2-8972-bd5b31d9646b" providerId="ADAL" clId="{78A0D448-44B5-46CF-A564-AE6024B0161C}" dt="2022-03-31T07:40:25.509" v="2020" actId="2696"/>
        <pc:sldMkLst>
          <pc:docMk/>
          <pc:sldMk cId="833269997" sldId="9123"/>
        </pc:sldMkLst>
      </pc:sldChg>
      <pc:sldChg chg="add del">
        <pc:chgData name="刘博(Bo Liu)" userId="f148b801-df24-4cf2-8972-bd5b31d9646b" providerId="ADAL" clId="{78A0D448-44B5-46CF-A564-AE6024B0161C}" dt="2022-03-31T06:41:29.681" v="1510"/>
        <pc:sldMkLst>
          <pc:docMk/>
          <pc:sldMk cId="1763029435" sldId="9123"/>
        </pc:sldMkLst>
      </pc:sldChg>
      <pc:sldMasterChg chg="addSldLayout delSldLayout modSldLayout">
        <pc:chgData name="刘博(Bo Liu)" userId="f148b801-df24-4cf2-8972-bd5b31d9646b" providerId="ADAL" clId="{78A0D448-44B5-46CF-A564-AE6024B0161C}" dt="2022-03-31T02:33:03.526" v="221" actId="11236"/>
        <pc:sldMasterMkLst>
          <pc:docMk/>
          <pc:sldMasterMk cId="3141279023" sldId="2147483648"/>
        </pc:sldMasterMkLst>
        <pc:sldLayoutChg chg="new del mod">
          <pc:chgData name="刘博(Bo Liu)" userId="f148b801-df24-4cf2-8972-bd5b31d9646b" providerId="ADAL" clId="{78A0D448-44B5-46CF-A564-AE6024B0161C}" dt="2022-03-31T02:33:03.526" v="221" actId="11236"/>
          <pc:sldLayoutMkLst>
            <pc:docMk/>
            <pc:sldMasterMk cId="3141279023" sldId="2147483648"/>
            <pc:sldLayoutMk cId="3840432839" sldId="2147483656"/>
          </pc:sldLayoutMkLst>
        </pc:sldLayoutChg>
      </pc:sldMasterChg>
      <pc:sldMasterChg chg="new del mod addSldLayout delSldLayout">
        <pc:chgData name="刘博(Bo Liu)" userId="f148b801-df24-4cf2-8972-bd5b31d9646b" providerId="ADAL" clId="{78A0D448-44B5-46CF-A564-AE6024B0161C}" dt="2022-03-31T02:33:10.262" v="223" actId="6938"/>
        <pc:sldMasterMkLst>
          <pc:docMk/>
          <pc:sldMasterMk cId="3777431331" sldId="2147483656"/>
        </pc:sldMasterMkLst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35945307" sldId="2147483657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19426815" sldId="2147483658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448360418" sldId="2147483659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2833713609" sldId="2147483660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1956716556" sldId="2147483661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2544127329" sldId="2147483662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2168080588" sldId="2147483663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2686149223" sldId="2147483664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1758925182" sldId="2147483665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3220507854" sldId="2147483666"/>
          </pc:sldLayoutMkLst>
        </pc:sldLayoutChg>
        <pc:sldLayoutChg chg="new del replId">
          <pc:chgData name="刘博(Bo Liu)" userId="f148b801-df24-4cf2-8972-bd5b31d9646b" providerId="ADAL" clId="{78A0D448-44B5-46CF-A564-AE6024B0161C}" dt="2022-03-31T02:33:10.262" v="223" actId="6938"/>
          <pc:sldLayoutMkLst>
            <pc:docMk/>
            <pc:sldMasterMk cId="3777431331" sldId="2147483656"/>
            <pc:sldLayoutMk cId="788216510" sldId="2147483667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31T10:11:14.80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7639-54D2-44B3-9A1D-65C43B39B090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1E28D-6C08-4EA8-B369-D927E925A5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72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78082C-A52A-4D90-AB99-77E50DD6872F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FC1DB5-C5E4-4261-AD37-4474AE5D151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7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8501" y="158750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en-US" altLang="zh-CN" dirty="0"/>
              <a:t>01 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0850C7-5B34-4C7D-AAFA-3BFACC81E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790" y="268092"/>
            <a:ext cx="1067079" cy="49564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972C4F1-2B3C-4AFB-AC84-370045C639E9}"/>
              </a:ext>
            </a:extLst>
          </p:cNvPr>
          <p:cNvSpPr/>
          <p:nvPr userDrawn="1"/>
        </p:nvSpPr>
        <p:spPr>
          <a:xfrm>
            <a:off x="5024713" y="6581001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14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622" y="279426"/>
            <a:ext cx="9436100" cy="7524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01     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ECDAC0-6C7D-4809-926C-F0D796670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10" y="425789"/>
            <a:ext cx="1067079" cy="4956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8AF0AB-D39A-46FC-A79C-ED3DEBAF4D05}"/>
              </a:ext>
            </a:extLst>
          </p:cNvPr>
          <p:cNvSpPr/>
          <p:nvPr userDrawn="1"/>
        </p:nvSpPr>
        <p:spPr>
          <a:xfrm>
            <a:off x="5223130" y="6571814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B36797-77AA-410C-800B-114888E81BB1}"/>
              </a:ext>
            </a:extLst>
          </p:cNvPr>
          <p:cNvSpPr txBox="1"/>
          <p:nvPr userDrawn="1"/>
        </p:nvSpPr>
        <p:spPr>
          <a:xfrm>
            <a:off x="232211" y="304799"/>
            <a:ext cx="5588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7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C99E22-4E7B-4B6D-9541-AD04E1BA5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2" y="340684"/>
            <a:ext cx="1433260" cy="665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DD9C18B-9041-4672-849E-E222EDA35CE1}"/>
              </a:ext>
            </a:extLst>
          </p:cNvPr>
          <p:cNvSpPr/>
          <p:nvPr userDrawn="1"/>
        </p:nvSpPr>
        <p:spPr>
          <a:xfrm>
            <a:off x="5201865" y="6497387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40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8881" y="18035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1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38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8082C-A52A-4D90-AB99-77E50DD6872F}" type="datetimeFigureOut">
              <a:rPr lang="zh-CN" altLang="en-US" smtClean="0"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7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2" r:id="rId3"/>
    <p:sldLayoutId id="2147483649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2" y="340684"/>
            <a:ext cx="1433260" cy="6657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DB2714-BC6F-4097-BE39-DCC52A8D882B}"/>
              </a:ext>
            </a:extLst>
          </p:cNvPr>
          <p:cNvSpPr txBox="1"/>
          <p:nvPr/>
        </p:nvSpPr>
        <p:spPr>
          <a:xfrm>
            <a:off x="1533525" y="1915900"/>
            <a:ext cx="9617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TMB 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标准化项目阶段性结果对称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E131C5-6F51-494C-AF22-B063A80C5471}"/>
              </a:ext>
            </a:extLst>
          </p:cNvPr>
          <p:cNvSpPr txBox="1"/>
          <p:nvPr/>
        </p:nvSpPr>
        <p:spPr>
          <a:xfrm>
            <a:off x="7227216" y="4766160"/>
            <a:ext cx="21275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某某某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80995-B59A-4354-985F-C2695547D9EB}"/>
              </a:ext>
            </a:extLst>
          </p:cNvPr>
          <p:cNvSpPr txBox="1"/>
          <p:nvPr/>
        </p:nvSpPr>
        <p:spPr>
          <a:xfrm>
            <a:off x="7672851" y="5185497"/>
            <a:ext cx="1803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2020.08.06</a:t>
            </a:r>
          </a:p>
        </p:txBody>
      </p:sp>
    </p:spTree>
    <p:extLst>
      <p:ext uri="{BB962C8B-B14F-4D97-AF65-F5344CB8AC3E}">
        <p14:creationId xmlns:p14="http://schemas.microsoft.com/office/powerpoint/2010/main" val="17983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02F4F-33B8-4A49-8A0C-C614C0E2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8079456" cy="646331"/>
          </a:xfrm>
        </p:spPr>
        <p:txBody>
          <a:bodyPr/>
          <a:lstStyle/>
          <a:p>
            <a:r>
              <a:rPr lang="zh-CN" altLang="en-US" dirty="0"/>
              <a:t>突变层面标准集建立</a:t>
            </a:r>
            <a:r>
              <a:rPr lang="en-US" altLang="zh-CN" dirty="0"/>
              <a:t>(</a:t>
            </a:r>
            <a:r>
              <a:rPr lang="zh-CN" altLang="en-US" dirty="0"/>
              <a:t>中检院构建）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F5A11D-E9CE-4991-AF7B-6636D6D9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54114"/>
            <a:ext cx="118872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010C2-4FF7-480B-A808-8BDE4962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7026282" cy="646331"/>
          </a:xfrm>
        </p:spPr>
        <p:txBody>
          <a:bodyPr/>
          <a:lstStyle/>
          <a:p>
            <a:r>
              <a:rPr lang="zh-CN" altLang="en-US" dirty="0"/>
              <a:t>不同纯度标准品构建（</a:t>
            </a:r>
            <a:r>
              <a:rPr lang="en-US" altLang="zh-CN" dirty="0"/>
              <a:t>TMB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7104A9-B272-4B52-BFA0-24430F49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016"/>
            <a:ext cx="12192000" cy="36264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DF00CF-498B-4725-BE58-F26B44D7AA8F}"/>
              </a:ext>
            </a:extLst>
          </p:cNvPr>
          <p:cNvSpPr txBox="1"/>
          <p:nvPr/>
        </p:nvSpPr>
        <p:spPr>
          <a:xfrm>
            <a:off x="407705" y="4839419"/>
            <a:ext cx="11376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分别是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ABCDE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五个样品的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Upset plot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Upset plot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可以很好地展示各个浓度集合之间的关系，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思源宋体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图像可以分为上部分（条形图） 和下部分（左侧的条形图，中间的浓度名称和右侧的点阵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思源宋体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左下方的形图展示了每个浓度的突变个数。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思源宋体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在点阵图中，每列的黑色点代表各个浓度的交集情况，上方部分条形图代表交集数量。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03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5445F0-3B9D-41CF-8F09-052C75AB9B56}"/>
              </a:ext>
            </a:extLst>
          </p:cNvPr>
          <p:cNvSpPr/>
          <p:nvPr/>
        </p:nvSpPr>
        <p:spPr>
          <a:xfrm>
            <a:off x="3568705" y="2967335"/>
            <a:ext cx="5054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中检院发布结果</a:t>
            </a:r>
          </a:p>
        </p:txBody>
      </p:sp>
    </p:spTree>
    <p:extLst>
      <p:ext uri="{BB962C8B-B14F-4D97-AF65-F5344CB8AC3E}">
        <p14:creationId xmlns:p14="http://schemas.microsoft.com/office/powerpoint/2010/main" val="154760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F4C74-47F1-4414-B494-B3E4EC0B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5314275" cy="646331"/>
          </a:xfrm>
        </p:spPr>
        <p:txBody>
          <a:bodyPr/>
          <a:lstStyle/>
          <a:p>
            <a:r>
              <a:rPr lang="zh-CN" altLang="en-US" dirty="0"/>
              <a:t>整体变异检测性能表现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7A43CE0-D99C-4A1B-A226-87FE5A8A71A2}"/>
              </a:ext>
            </a:extLst>
          </p:cNvPr>
          <p:cNvGrpSpPr/>
          <p:nvPr/>
        </p:nvGrpSpPr>
        <p:grpSpPr>
          <a:xfrm>
            <a:off x="15241" y="1330385"/>
            <a:ext cx="12192000" cy="5443828"/>
            <a:chOff x="0" y="961053"/>
            <a:chExt cx="12192000" cy="544382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F54DB6B-6CAC-44EB-AA13-218743264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61053"/>
              <a:ext cx="12192000" cy="544382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75DDCF-3ED5-4A08-8F3A-42379BB35577}"/>
                </a:ext>
              </a:extLst>
            </p:cNvPr>
            <p:cNvSpPr/>
            <p:nvPr/>
          </p:nvSpPr>
          <p:spPr>
            <a:xfrm>
              <a:off x="0" y="4404658"/>
              <a:ext cx="12192000" cy="316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BB52AB9-9482-4B8F-92EC-2AA8E8A4B088}"/>
              </a:ext>
            </a:extLst>
          </p:cNvPr>
          <p:cNvSpPr txBox="1"/>
          <p:nvPr/>
        </p:nvSpPr>
        <p:spPr>
          <a:xfrm>
            <a:off x="451481" y="961053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TMB</a:t>
            </a:r>
            <a:r>
              <a:rPr lang="zh-CN" altLang="en-US" dirty="0"/>
              <a:t>本身还是基于</a:t>
            </a:r>
            <a:r>
              <a:rPr lang="en-US" altLang="zh-CN" dirty="0"/>
              <a:t>SNV</a:t>
            </a:r>
            <a:r>
              <a:rPr lang="zh-CN" altLang="en-US" dirty="0"/>
              <a:t>和</a:t>
            </a:r>
            <a:r>
              <a:rPr lang="en-US" altLang="zh-CN" dirty="0" err="1"/>
              <a:t>InDel</a:t>
            </a:r>
            <a:r>
              <a:rPr lang="zh-CN" altLang="en-US" dirty="0"/>
              <a:t>的检出准确性。变异评估结果</a:t>
            </a:r>
          </a:p>
        </p:txBody>
      </p:sp>
    </p:spTree>
    <p:extLst>
      <p:ext uri="{BB962C8B-B14F-4D97-AF65-F5344CB8AC3E}">
        <p14:creationId xmlns:p14="http://schemas.microsoft.com/office/powerpoint/2010/main" val="55760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F381F-A19E-4FB0-9224-0628D7F9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6787436" cy="646331"/>
          </a:xfrm>
        </p:spPr>
        <p:txBody>
          <a:bodyPr/>
          <a:lstStyle/>
          <a:p>
            <a:r>
              <a:rPr lang="en-US" altLang="zh-CN" dirty="0"/>
              <a:t>21 </a:t>
            </a:r>
            <a:r>
              <a:rPr lang="zh-CN" altLang="en-US" dirty="0"/>
              <a:t>家参与单位</a:t>
            </a:r>
            <a:r>
              <a:rPr lang="en-US" altLang="zh-CN" dirty="0"/>
              <a:t>BED </a:t>
            </a:r>
            <a:r>
              <a:rPr lang="zh-CN" altLang="en-US" dirty="0"/>
              <a:t>统计结果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CF88ED-0E62-4AE0-B3A5-78EC0CAE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99"/>
            <a:ext cx="12192000" cy="4557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E1FAED-C54C-4D50-8263-478BA2466D53}"/>
              </a:ext>
            </a:extLst>
          </p:cNvPr>
          <p:cNvSpPr txBox="1"/>
          <p:nvPr/>
        </p:nvSpPr>
        <p:spPr>
          <a:xfrm>
            <a:off x="527702" y="5751477"/>
            <a:ext cx="11274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参与公司提供的各家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Panel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共涉及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2911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个基因，其中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200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多个为高频热点基因。图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思源宋体"/>
              </a:rPr>
              <a:t>3a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思源宋体"/>
              </a:rPr>
              <a:t>说明在一些高频热点基因参与公司设计的试剂盒均有覆盖，但是又根据各家的产品特点， 也独立设计了很多自己特有的检测区间。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31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F6AF-FE0A-4CA5-9DBA-F4B74AA7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21 </a:t>
            </a:r>
            <a:r>
              <a:rPr lang="zh-CN" altLang="en-US" dirty="0"/>
              <a:t>家参与单位</a:t>
            </a:r>
            <a:r>
              <a:rPr lang="en-US" altLang="zh-CN" dirty="0"/>
              <a:t>Panel </a:t>
            </a:r>
            <a:r>
              <a:rPr lang="zh-CN" altLang="en-US" dirty="0"/>
              <a:t>设计特点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CC0839-9D20-40F1-85C3-E16BD8FD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084603"/>
            <a:ext cx="12106275" cy="4876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12B88A-9219-48DC-8E20-05C67FBA8425}"/>
              </a:ext>
            </a:extLst>
          </p:cNvPr>
          <p:cNvSpPr txBox="1"/>
          <p:nvPr/>
        </p:nvSpPr>
        <p:spPr>
          <a:xfrm>
            <a:off x="1119499" y="605625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各单位芯片大小和检测的基因数目情况。</a:t>
            </a:r>
          </a:p>
        </p:txBody>
      </p:sp>
    </p:spTree>
    <p:extLst>
      <p:ext uri="{BB962C8B-B14F-4D97-AF65-F5344CB8AC3E}">
        <p14:creationId xmlns:p14="http://schemas.microsoft.com/office/powerpoint/2010/main" val="30596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A01CE-228A-4041-9521-0447DBA3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4253087" cy="646331"/>
          </a:xfrm>
        </p:spPr>
        <p:txBody>
          <a:bodyPr/>
          <a:lstStyle/>
          <a:p>
            <a:r>
              <a:rPr lang="zh-CN" altLang="en-US" dirty="0"/>
              <a:t>检测范围</a:t>
            </a:r>
            <a:r>
              <a:rPr lang="en-US" altLang="zh-CN" dirty="0"/>
              <a:t>Bed</a:t>
            </a:r>
            <a:r>
              <a:rPr lang="zh-CN" altLang="en-US" dirty="0"/>
              <a:t>评估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A44B59-7481-4E84-ADEC-3AB24D2B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956"/>
            <a:ext cx="7137834" cy="42268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AC2CEF-0420-49F9-BB3A-6E31CC9F510F}"/>
              </a:ext>
            </a:extLst>
          </p:cNvPr>
          <p:cNvSpPr txBox="1"/>
          <p:nvPr/>
        </p:nvSpPr>
        <p:spPr>
          <a:xfrm>
            <a:off x="7342933" y="2444104"/>
            <a:ext cx="4475901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通过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10280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例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TCGA MC3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数据集，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我们将参与单位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BED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与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TCGA MC3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数据集中的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WES BED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取交集，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按照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3.5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的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TMB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计算规则来计算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TMB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基于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TCGA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数据评估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psTMB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与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wesTMB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的一致性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(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皮尔逊相关系数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各参与单位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psTMB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与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TCGA 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wesTMB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一致性范围从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0.984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到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0.995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，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体现从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BED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区域的角度去分析，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采用统一的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TMB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计算方式，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各参与单位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psTMB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能在很大程度上与</a:t>
            </a:r>
            <a:r>
              <a:rPr lang="en-US" altLang="zh-CN" sz="105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wesTMB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结果一致。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8E70E0-8B1A-45D5-80FB-F434260F2344}"/>
              </a:ext>
            </a:extLst>
          </p:cNvPr>
          <p:cNvSpPr txBox="1"/>
          <p:nvPr/>
        </p:nvSpPr>
        <p:spPr>
          <a:xfrm>
            <a:off x="2297217" y="5547222"/>
            <a:ext cx="7933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使用线性回归拟合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psTMB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和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j-ea"/>
                <a:ea typeface="+mj-ea"/>
              </a:rPr>
              <a:t>wesWES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的关系，斜率的范围从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0.594-1.266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，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有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家的斜率大于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，存在高估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TMB 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值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的情况，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有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13 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家的斜率小于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，存在低估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TMB 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值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+mj-ea"/>
                <a:ea typeface="+mj-ea"/>
              </a:rPr>
              <a:t>的情况。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8E57C4-7EE9-4B29-9EE2-68FB3F248217}"/>
              </a:ext>
            </a:extLst>
          </p:cNvPr>
          <p:cNvSpPr txBox="1"/>
          <p:nvPr/>
        </p:nvSpPr>
        <p:spPr>
          <a:xfrm>
            <a:off x="7238289" y="6611779"/>
            <a:ext cx="49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思源宋体"/>
              </a:rPr>
              <a:t>Ps:</a:t>
            </a:r>
            <a:r>
              <a:rPr lang="zh-CN" altLang="en-US" sz="1000" b="0" i="0" u="none" strike="noStrike" baseline="0" dirty="0">
                <a:solidFill>
                  <a:srgbClr val="000000"/>
                </a:solidFill>
                <a:latin typeface="思源宋体"/>
              </a:rPr>
              <a:t>在</a:t>
            </a: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思源宋体"/>
              </a:rPr>
              <a:t>TCGA </a:t>
            </a:r>
            <a:r>
              <a:rPr lang="zh-CN" altLang="en-US" sz="1000" b="0" i="0" u="none" strike="noStrike" baseline="0" dirty="0">
                <a:solidFill>
                  <a:srgbClr val="000000"/>
                </a:solidFill>
                <a:latin typeface="思源宋体"/>
              </a:rPr>
              <a:t>数据集上的</a:t>
            </a: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思源宋体"/>
              </a:rPr>
              <a:t>TMB </a:t>
            </a:r>
            <a:r>
              <a:rPr lang="zh-CN" altLang="en-US" sz="1000" b="0" i="0" u="none" strike="noStrike" baseline="0" dirty="0">
                <a:solidFill>
                  <a:srgbClr val="000000"/>
                </a:solidFill>
                <a:latin typeface="思源宋体"/>
              </a:rPr>
              <a:t>相关模拟分析不考量参与单位的生信流程以及实验室水平。</a:t>
            </a:r>
            <a:endParaRPr lang="zh-CN" altLang="en-US" sz="1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F7F115-8063-40F4-B5BB-C86C49B0198D}"/>
              </a:ext>
            </a:extLst>
          </p:cNvPr>
          <p:cNvSpPr txBox="1"/>
          <p:nvPr/>
        </p:nvSpPr>
        <p:spPr>
          <a:xfrm>
            <a:off x="5034573" y="1103956"/>
            <a:ext cx="640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A81D0"/>
                </a:solidFill>
              </a:rPr>
              <a:t>该评估仅使用各实验室的</a:t>
            </a:r>
            <a:r>
              <a:rPr lang="en-US" altLang="zh-CN" b="1" dirty="0">
                <a:solidFill>
                  <a:srgbClr val="2A81D0"/>
                </a:solidFill>
              </a:rPr>
              <a:t>bed</a:t>
            </a:r>
            <a:r>
              <a:rPr lang="zh-CN" altLang="en-US" b="1" dirty="0">
                <a:solidFill>
                  <a:srgbClr val="2A81D0"/>
                </a:solidFill>
              </a:rPr>
              <a:t>文件、其他信息均来自公共数据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A4FAF3-27B2-43A0-B00A-E7092554E31B}"/>
              </a:ext>
            </a:extLst>
          </p:cNvPr>
          <p:cNvSpPr/>
          <p:nvPr/>
        </p:nvSpPr>
        <p:spPr>
          <a:xfrm>
            <a:off x="4666004" y="3990681"/>
            <a:ext cx="2247544" cy="136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4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41B3C-16BF-4B36-A521-E74D7077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7225183" cy="424732"/>
          </a:xfrm>
        </p:spPr>
        <p:txBody>
          <a:bodyPr/>
          <a:lstStyle/>
          <a:p>
            <a:r>
              <a:rPr lang="en-US" altLang="zh-CN" sz="2400" dirty="0"/>
              <a:t>22 </a:t>
            </a:r>
            <a:r>
              <a:rPr lang="zh-CN" altLang="en-US" sz="2400" dirty="0"/>
              <a:t>家参与单位上报</a:t>
            </a:r>
            <a:r>
              <a:rPr lang="en-US" altLang="zh-CN" sz="2400" dirty="0" err="1"/>
              <a:t>psTMB</a:t>
            </a:r>
            <a:r>
              <a:rPr lang="en-US" altLang="zh-CN" sz="2400" dirty="0"/>
              <a:t> 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wesTMB</a:t>
            </a:r>
            <a:r>
              <a:rPr lang="en-US" altLang="zh-CN" sz="2400" dirty="0"/>
              <a:t> </a:t>
            </a:r>
            <a:r>
              <a:rPr lang="zh-CN" altLang="en-US" sz="2400" dirty="0"/>
              <a:t>相关性分析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BC58DBA-43C3-4627-A73D-C9D3E7119BC6}"/>
              </a:ext>
            </a:extLst>
          </p:cNvPr>
          <p:cNvGrpSpPr/>
          <p:nvPr/>
        </p:nvGrpSpPr>
        <p:grpSpPr>
          <a:xfrm>
            <a:off x="1905267" y="995362"/>
            <a:ext cx="8210550" cy="4867275"/>
            <a:chOff x="1905267" y="1388468"/>
            <a:chExt cx="8210550" cy="486727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13ACEB-913B-4424-840E-60EB4072F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267" y="1388468"/>
              <a:ext cx="8210550" cy="486727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899C3E-9983-4BC4-ABE0-AAD361140BD9}"/>
                </a:ext>
              </a:extLst>
            </p:cNvPr>
            <p:cNvSpPr/>
            <p:nvPr/>
          </p:nvSpPr>
          <p:spPr>
            <a:xfrm>
              <a:off x="7024643" y="2760292"/>
              <a:ext cx="2905570" cy="196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01E5231-5CDC-4BC9-A82D-613FEBA68A64}"/>
              </a:ext>
            </a:extLst>
          </p:cNvPr>
          <p:cNvSpPr txBox="1"/>
          <p:nvPr/>
        </p:nvSpPr>
        <p:spPr>
          <a:xfrm>
            <a:off x="868501" y="617686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</a:t>
            </a:r>
            <a:r>
              <a:rPr lang="en-US" altLang="zh-CN" dirty="0"/>
              <a:t>TMB</a:t>
            </a:r>
            <a:r>
              <a:rPr lang="zh-CN" altLang="en-US" dirty="0"/>
              <a:t>相关性表现较好，但是</a:t>
            </a:r>
          </a:p>
        </p:txBody>
      </p:sp>
    </p:spTree>
    <p:extLst>
      <p:ext uri="{BB962C8B-B14F-4D97-AF65-F5344CB8AC3E}">
        <p14:creationId xmlns:p14="http://schemas.microsoft.com/office/powerpoint/2010/main" val="219730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A6908-E571-4B2F-8FCE-F94DF783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302"/>
            <a:ext cx="6056338" cy="867930"/>
          </a:xfrm>
        </p:spPr>
        <p:txBody>
          <a:bodyPr/>
          <a:lstStyle/>
          <a:p>
            <a:r>
              <a:rPr lang="zh-CN" altLang="en-US" sz="2800" dirty="0"/>
              <a:t>参与单位上报</a:t>
            </a:r>
            <a:br>
              <a:rPr lang="zh-CN" altLang="en-US" sz="2800" dirty="0"/>
            </a:br>
            <a:r>
              <a:rPr lang="en-US" altLang="zh-CN" sz="2800" dirty="0" err="1"/>
              <a:t>psTMB</a:t>
            </a:r>
            <a:r>
              <a:rPr lang="en-US" altLang="zh-CN" sz="2800" dirty="0"/>
              <a:t> </a:t>
            </a:r>
            <a:r>
              <a:rPr lang="zh-CN" altLang="en-US" sz="2800" dirty="0"/>
              <a:t>与标准答案</a:t>
            </a:r>
            <a:r>
              <a:rPr lang="en-US" altLang="zh-CN" sz="2800" dirty="0" err="1"/>
              <a:t>wesTMB</a:t>
            </a:r>
            <a:r>
              <a:rPr lang="en-US" altLang="zh-CN" sz="2800" dirty="0"/>
              <a:t> </a:t>
            </a:r>
            <a:r>
              <a:rPr lang="zh-CN" altLang="en-US" sz="2800" dirty="0"/>
              <a:t>分布图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D6E5E3-F001-46CF-9DEC-763B7EAAA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ADAFC5-9A71-4E78-A224-E248F62448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4C461E-3E23-49B8-B649-D26ACF357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4855-0101-41B8-A20A-369D5DF6CE7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F6176B-D840-4648-876F-1FED688F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857"/>
            <a:ext cx="12192000" cy="52181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E4B392-6997-42CF-B9EA-EC5B07114D5A}"/>
              </a:ext>
            </a:extLst>
          </p:cNvPr>
          <p:cNvSpPr/>
          <p:nvPr/>
        </p:nvSpPr>
        <p:spPr>
          <a:xfrm>
            <a:off x="968155" y="1363188"/>
            <a:ext cx="9973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TMB-H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5871BB-11BE-49E9-B49E-59FF86E46F63}"/>
              </a:ext>
            </a:extLst>
          </p:cNvPr>
          <p:cNvSpPr/>
          <p:nvPr/>
        </p:nvSpPr>
        <p:spPr>
          <a:xfrm>
            <a:off x="2805331" y="1363188"/>
            <a:ext cx="9973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TMB-H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A8C2D0-B2D8-4584-9831-06CCDF839092}"/>
              </a:ext>
            </a:extLst>
          </p:cNvPr>
          <p:cNvSpPr/>
          <p:nvPr/>
        </p:nvSpPr>
        <p:spPr>
          <a:xfrm>
            <a:off x="4744331" y="1363188"/>
            <a:ext cx="10246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TMB-M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000D88-8140-4AEA-A51C-7C95C180F13B}"/>
              </a:ext>
            </a:extLst>
          </p:cNvPr>
          <p:cNvSpPr/>
          <p:nvPr/>
        </p:nvSpPr>
        <p:spPr>
          <a:xfrm>
            <a:off x="6701375" y="1363188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TMB-L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1472F7-A78E-4537-9EC6-E64B101435D1}"/>
              </a:ext>
            </a:extLst>
          </p:cNvPr>
          <p:cNvSpPr/>
          <p:nvPr/>
        </p:nvSpPr>
        <p:spPr>
          <a:xfrm>
            <a:off x="8540508" y="1363188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TMB-L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033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7F679-C2C3-4197-A28B-CCC73A64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7539243" cy="646331"/>
          </a:xfrm>
        </p:spPr>
        <p:txBody>
          <a:bodyPr/>
          <a:lstStyle/>
          <a:p>
            <a:r>
              <a:rPr lang="zh-CN" altLang="en-US" dirty="0"/>
              <a:t>新产品开发</a:t>
            </a:r>
            <a:r>
              <a:rPr lang="en-US" altLang="zh-CN" dirty="0"/>
              <a:t>TMB</a:t>
            </a:r>
            <a:r>
              <a:rPr lang="zh-CN" altLang="en-US" dirty="0"/>
              <a:t>相关的可优化点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F9CD45-35CE-494C-898C-C5138E4F2B2A}"/>
                  </a:ext>
                </a:extLst>
              </p:cNvPr>
              <p:cNvSpPr txBox="1"/>
              <p:nvPr/>
            </p:nvSpPr>
            <p:spPr>
              <a:xfrm>
                <a:off x="250738" y="1584353"/>
                <a:ext cx="7867218" cy="584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Panel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𝑀𝑢𝑡𝑎𝑡𝑖𝑜𝑛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𝑁𝑢𝑚𝑏𝑒𝑟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Panel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𝑀𝑏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  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𝑀𝑢𝑡𝑎𝑡𝑖𝑜𝑛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𝑁𝑢𝑚𝑏𝑒𝑟</m:t>
                        </m:r>
                      </m:num>
                      <m:den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𝑬𝒙𝒐𝒏</m:t>
                        </m:r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𝑺𝒊𝒛𝒆</m:t>
                        </m:r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zh-CN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𝑷𝒂𝒏𝒆𝒍</m:t>
                        </m:r>
                        <m:r>
                          <a:rPr lang="en-US" altLang="zh-CN" sz="2400" b="1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CN" sz="2400" b="1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𝑴𝒃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F9CD45-35CE-494C-898C-C5138E4F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38" y="1584353"/>
                <a:ext cx="7867218" cy="584968"/>
              </a:xfrm>
              <a:prstGeom prst="rect">
                <a:avLst/>
              </a:prstGeom>
              <a:blipFill>
                <a:blip r:embed="rId2"/>
                <a:stretch>
                  <a:fillRect t="-208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40A9BCB-13B0-4B74-AF84-579CA952EAE1}"/>
              </a:ext>
            </a:extLst>
          </p:cNvPr>
          <p:cNvSpPr txBox="1"/>
          <p:nvPr/>
        </p:nvSpPr>
        <p:spPr>
          <a:xfrm>
            <a:off x="1135909" y="2444677"/>
            <a:ext cx="623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范围和探针范围不一致，需要对外进行一定解释。</a:t>
            </a:r>
            <a:endParaRPr lang="en-US" altLang="zh-CN" dirty="0"/>
          </a:p>
          <a:p>
            <a:r>
              <a:rPr lang="en-US" altLang="zh-CN" dirty="0"/>
              <a:t>TMB</a:t>
            </a:r>
            <a:r>
              <a:rPr lang="zh-CN" altLang="en-US" dirty="0"/>
              <a:t>值整体按比例扩增，不影响排序结果。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493FCB-AE5A-4651-A0C0-F8CBCC5CB328}"/>
                  </a:ext>
                </a:extLst>
              </p:cNvPr>
              <p:cNvSpPr txBox="1"/>
              <p:nvPr/>
            </p:nvSpPr>
            <p:spPr>
              <a:xfrm>
                <a:off x="250738" y="3870280"/>
                <a:ext cx="7774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引入矫正公式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Wes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=1.371559</a:t>
                </a:r>
                <a:r>
                  <a:rPr lang="en-US" altLang="zh-CN" sz="2400" dirty="0"/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Panel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- 0.735414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493FCB-AE5A-4651-A0C0-F8CBCC5CB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38" y="3870280"/>
                <a:ext cx="7774500" cy="461665"/>
              </a:xfrm>
              <a:prstGeom prst="rect">
                <a:avLst/>
              </a:prstGeom>
              <a:blipFill>
                <a:blip r:embed="rId3"/>
                <a:stretch>
                  <a:fillRect l="-1176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0D2780C-FC6B-4CF7-8F20-45A457E35216}"/>
              </a:ext>
            </a:extLst>
          </p:cNvPr>
          <p:cNvSpPr txBox="1"/>
          <p:nvPr/>
        </p:nvSpPr>
        <p:spPr>
          <a:xfrm>
            <a:off x="1135908" y="4519948"/>
            <a:ext cx="987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计算结果不是直接基于 突变</a:t>
            </a:r>
            <a:r>
              <a:rPr lang="en-US" altLang="zh-CN" dirty="0"/>
              <a:t>/Panel Size</a:t>
            </a:r>
            <a:r>
              <a:rPr lang="zh-CN" altLang="en-US" dirty="0"/>
              <a:t>得出 ，涉及需要进行相关的市场教育。</a:t>
            </a:r>
            <a:endParaRPr lang="en-US" altLang="zh-CN" dirty="0"/>
          </a:p>
          <a:p>
            <a:r>
              <a:rPr lang="zh-CN" altLang="en-US" dirty="0"/>
              <a:t>原</a:t>
            </a:r>
            <a:r>
              <a:rPr lang="en-US" altLang="zh-CN" dirty="0"/>
              <a:t>TMB=1.865</a:t>
            </a:r>
            <a:r>
              <a:rPr lang="zh-CN" altLang="en-US" dirty="0"/>
              <a:t>以上的</a:t>
            </a:r>
            <a:r>
              <a:rPr lang="en-US" altLang="zh-CN" dirty="0"/>
              <a:t>TMB</a:t>
            </a:r>
            <a:r>
              <a:rPr lang="zh-CN" altLang="en-US" dirty="0"/>
              <a:t>会进行扩大，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983C92-9CE0-4922-88F4-B1362B26F8A5}"/>
              </a:ext>
            </a:extLst>
          </p:cNvPr>
          <p:cNvSpPr txBox="1"/>
          <p:nvPr/>
        </p:nvSpPr>
        <p:spPr>
          <a:xfrm>
            <a:off x="8896350" y="1712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内部发现的可优化点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078668-6D97-4D45-BF16-9C258181EBDA}"/>
              </a:ext>
            </a:extLst>
          </p:cNvPr>
          <p:cNvSpPr txBox="1"/>
          <p:nvPr/>
        </p:nvSpPr>
        <p:spPr>
          <a:xfrm>
            <a:off x="8768110" y="391644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中检院</a:t>
            </a:r>
            <a:r>
              <a:rPr lang="en-US" altLang="zh-CN" dirty="0"/>
              <a:t>TMB</a:t>
            </a:r>
            <a:r>
              <a:rPr lang="zh-CN" altLang="en-US" dirty="0"/>
              <a:t>标准化方案</a:t>
            </a:r>
          </a:p>
        </p:txBody>
      </p:sp>
    </p:spTree>
    <p:extLst>
      <p:ext uri="{BB962C8B-B14F-4D97-AF65-F5344CB8AC3E}">
        <p14:creationId xmlns:p14="http://schemas.microsoft.com/office/powerpoint/2010/main" val="96579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5445F0-3B9D-41CF-8F09-052C75AB9B56}"/>
              </a:ext>
            </a:extLst>
          </p:cNvPr>
          <p:cNvSpPr/>
          <p:nvPr/>
        </p:nvSpPr>
        <p:spPr>
          <a:xfrm>
            <a:off x="2848958" y="2967335"/>
            <a:ext cx="6494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TMB</a:t>
            </a:r>
            <a:r>
              <a:rPr lang="zh-CN" altLang="en-US" sz="54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标准化项目总览</a:t>
            </a:r>
          </a:p>
        </p:txBody>
      </p:sp>
    </p:spTree>
    <p:extLst>
      <p:ext uri="{BB962C8B-B14F-4D97-AF65-F5344CB8AC3E}">
        <p14:creationId xmlns:p14="http://schemas.microsoft.com/office/powerpoint/2010/main" val="84341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74EC5-B746-469B-83DC-D20611310BF7}"/>
              </a:ext>
            </a:extLst>
          </p:cNvPr>
          <p:cNvSpPr txBox="1">
            <a:spLocks/>
          </p:cNvSpPr>
          <p:nvPr/>
        </p:nvSpPr>
        <p:spPr>
          <a:xfrm>
            <a:off x="3472218" y="3527119"/>
            <a:ext cx="52487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173CD9B-44EC-4939-A4C3-6A44EB302A06}"/>
              </a:ext>
            </a:extLst>
          </p:cNvPr>
          <p:cNvSpPr txBox="1">
            <a:spLocks/>
          </p:cNvSpPr>
          <p:nvPr/>
        </p:nvSpPr>
        <p:spPr>
          <a:xfrm>
            <a:off x="3472218" y="2466880"/>
            <a:ext cx="52487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448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0387F2E-852B-40A0-A935-FB8142E2CC4F}"/>
              </a:ext>
            </a:extLst>
          </p:cNvPr>
          <p:cNvSpPr/>
          <p:nvPr/>
        </p:nvSpPr>
        <p:spPr>
          <a:xfrm>
            <a:off x="-931862" y="754842"/>
            <a:ext cx="175270" cy="175270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5C41D9-8C7D-4E46-B5BB-919832EA5732}"/>
              </a:ext>
            </a:extLst>
          </p:cNvPr>
          <p:cNvSpPr/>
          <p:nvPr/>
        </p:nvSpPr>
        <p:spPr>
          <a:xfrm>
            <a:off x="-931862" y="1018426"/>
            <a:ext cx="175270" cy="175270"/>
          </a:xfrm>
          <a:prstGeom prst="rect">
            <a:avLst/>
          </a:prstGeom>
          <a:solidFill>
            <a:srgbClr val="00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15BAF5-BE42-442F-97C3-23D6B6F9F47A}"/>
              </a:ext>
            </a:extLst>
          </p:cNvPr>
          <p:cNvSpPr/>
          <p:nvPr/>
        </p:nvSpPr>
        <p:spPr>
          <a:xfrm>
            <a:off x="-931862" y="1282011"/>
            <a:ext cx="175270" cy="175270"/>
          </a:xfrm>
          <a:prstGeom prst="rect">
            <a:avLst/>
          </a:prstGeom>
          <a:solidFill>
            <a:srgbClr val="93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76E9BC-66AF-480B-84BD-9A7BFE14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012"/>
            <a:ext cx="12192000" cy="6196988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CC720B40-04EF-4EF9-8653-36CC8A53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47" y="108511"/>
            <a:ext cx="2236510" cy="646331"/>
          </a:xfrm>
        </p:spPr>
        <p:txBody>
          <a:bodyPr/>
          <a:lstStyle/>
          <a:p>
            <a:r>
              <a:rPr lang="zh-CN" altLang="en-US" dirty="0"/>
              <a:t>项目规划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0C789D5B-3BA8-41D7-A1E2-9C95BC829436}"/>
              </a:ext>
            </a:extLst>
          </p:cNvPr>
          <p:cNvSpPr/>
          <p:nvPr/>
        </p:nvSpPr>
        <p:spPr>
          <a:xfrm rot="10800000">
            <a:off x="8824067" y="5385458"/>
            <a:ext cx="731520" cy="811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5D9B85-DB10-4B85-A507-A4144660491E}"/>
              </a:ext>
            </a:extLst>
          </p:cNvPr>
          <p:cNvSpPr txBox="1"/>
          <p:nvPr/>
        </p:nvSpPr>
        <p:spPr>
          <a:xfrm>
            <a:off x="1437538" y="5788397"/>
            <a:ext cx="9362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为什么目前不在泛癌临检产品上进行升级？？？ ：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之前统一讨论的升级节点是第二阶段结束时，进行临床产品的升级。</a:t>
            </a:r>
            <a:b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整体目前阶段仅有一个共识，第二阶段的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cut-off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值暂未开展。对产品不能带来实质的提升。</a:t>
            </a:r>
          </a:p>
        </p:txBody>
      </p:sp>
    </p:spTree>
    <p:extLst>
      <p:ext uri="{BB962C8B-B14F-4D97-AF65-F5344CB8AC3E}">
        <p14:creationId xmlns:p14="http://schemas.microsoft.com/office/powerpoint/2010/main" val="395979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E973BE-6589-4EF5-BA09-5B493071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一阶段时间线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C02DD3-1357-490E-AE8C-6222D0B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677"/>
            <a:ext cx="12192000" cy="60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25F71-5393-436B-BF77-912EE95D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2236510" cy="646331"/>
          </a:xfrm>
        </p:spPr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0A80CA-895C-44CC-A3B2-7430B182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747"/>
            <a:ext cx="12192000" cy="58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8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41B3C-16BF-4B36-A521-E74D7077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00315-644C-4554-9736-18B32BC24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5B9945-D254-466A-873B-9AD8008A77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E962E9-A28F-4732-A254-53DADEA3C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865CA7-2135-42D4-A137-ED04370BA4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1F90AC-6C2E-4134-8E06-A575F455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37"/>
            <a:ext cx="12192000" cy="62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5445F0-3B9D-41CF-8F09-052C75AB9B56}"/>
              </a:ext>
            </a:extLst>
          </p:cNvPr>
          <p:cNvSpPr/>
          <p:nvPr/>
        </p:nvSpPr>
        <p:spPr>
          <a:xfrm>
            <a:off x="4612260" y="296733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方法建立</a:t>
            </a:r>
          </a:p>
        </p:txBody>
      </p:sp>
    </p:spTree>
    <p:extLst>
      <p:ext uri="{BB962C8B-B14F-4D97-AF65-F5344CB8AC3E}">
        <p14:creationId xmlns:p14="http://schemas.microsoft.com/office/powerpoint/2010/main" val="369703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84CB7-D020-4EF7-BDD5-BBB3C1C8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4451860" cy="646331"/>
          </a:xfrm>
        </p:spPr>
        <p:txBody>
          <a:bodyPr/>
          <a:lstStyle/>
          <a:p>
            <a:r>
              <a:rPr lang="zh-CN" altLang="en-US" dirty="0"/>
              <a:t>目前临床</a:t>
            </a:r>
            <a:r>
              <a:rPr lang="en-US" altLang="zh-CN" dirty="0" err="1"/>
              <a:t>TMb</a:t>
            </a:r>
            <a:r>
              <a:rPr lang="zh-CN" altLang="en-US" dirty="0"/>
              <a:t>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414F8-41A5-40D6-B2A1-F6846A8E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954" y="941702"/>
            <a:ext cx="6445800" cy="59162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06F88E-B601-4C60-A058-45779405563D}"/>
              </a:ext>
            </a:extLst>
          </p:cNvPr>
          <p:cNvSpPr txBox="1"/>
          <p:nvPr/>
        </p:nvSpPr>
        <p:spPr>
          <a:xfrm>
            <a:off x="681307" y="1428310"/>
            <a:ext cx="48141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突变频率：≥ </a:t>
            </a:r>
            <a:r>
              <a:rPr lang="en-US" altLang="zh-CN" dirty="0"/>
              <a:t>1.5% 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突变类型：</a:t>
            </a:r>
            <a:r>
              <a:rPr lang="en-US" altLang="zh-CN" dirty="0"/>
              <a:t>SNV &amp; </a:t>
            </a:r>
            <a:r>
              <a:rPr lang="en-US" altLang="zh-CN" dirty="0" err="1"/>
              <a:t>InDel</a:t>
            </a:r>
            <a:r>
              <a:rPr lang="en-US" altLang="zh-CN" dirty="0"/>
              <a:t> </a:t>
            </a:r>
            <a:r>
              <a:rPr lang="zh-CN" altLang="en-US" dirty="0"/>
              <a:t>； </a:t>
            </a:r>
            <a:endParaRPr lang="en-US" altLang="zh-CN" dirty="0"/>
          </a:p>
          <a:p>
            <a:r>
              <a:rPr lang="zh-CN" altLang="en-US" dirty="0"/>
              <a:t>同义突变：包含同义突变 ；</a:t>
            </a:r>
            <a:endParaRPr lang="en-US" altLang="zh-CN" dirty="0"/>
          </a:p>
          <a:p>
            <a:r>
              <a:rPr lang="zh-CN" altLang="en-US" dirty="0"/>
              <a:t>驱动基因：去除驱动突变 ；</a:t>
            </a:r>
            <a:endParaRPr lang="en-US" altLang="zh-CN" dirty="0"/>
          </a:p>
          <a:p>
            <a:r>
              <a:rPr lang="zh-CN" altLang="en-US" dirty="0"/>
              <a:t>人群数据：去除</a:t>
            </a:r>
            <a:r>
              <a:rPr lang="en-US" altLang="zh-CN" dirty="0"/>
              <a:t>1000G</a:t>
            </a:r>
            <a:r>
              <a:rPr lang="zh-CN" altLang="en-US" dirty="0"/>
              <a:t>、</a:t>
            </a:r>
            <a:r>
              <a:rPr lang="en-US" altLang="zh-CN" dirty="0" err="1"/>
              <a:t>ExAc</a:t>
            </a:r>
            <a:r>
              <a:rPr lang="en-US" altLang="zh-CN" dirty="0"/>
              <a:t> (1%) </a:t>
            </a:r>
          </a:p>
          <a:p>
            <a:endParaRPr lang="en-US" altLang="zh-CN" dirty="0"/>
          </a:p>
          <a:p>
            <a:r>
              <a:rPr lang="zh-CN" altLang="en-US" dirty="0"/>
              <a:t>计算分母：捕获区间大小</a:t>
            </a:r>
            <a:r>
              <a:rPr lang="zh-CN" altLang="en-US" b="1" dirty="0">
                <a:solidFill>
                  <a:schemeClr val="accent6"/>
                </a:solidFill>
              </a:rPr>
              <a:t>（含内含子区域）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B97FC0-ABD4-4CA1-BED7-6FD1235B6F07}"/>
                  </a:ext>
                </a:extLst>
              </p:cNvPr>
              <p:cNvSpPr txBox="1"/>
              <p:nvPr/>
            </p:nvSpPr>
            <p:spPr>
              <a:xfrm>
                <a:off x="803187" y="4242145"/>
                <a:ext cx="3802003" cy="584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Panel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𝑀𝑢𝑡𝑎𝑡𝑖𝑜𝑛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𝑁𝑢𝑚𝑏𝑒𝑟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Panel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𝑀𝑏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B97FC0-ABD4-4CA1-BED7-6FD1235B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7" y="4242145"/>
                <a:ext cx="3802003" cy="584968"/>
              </a:xfrm>
              <a:prstGeom prst="rect">
                <a:avLst/>
              </a:prstGeom>
              <a:blipFill>
                <a:blip r:embed="rId3"/>
                <a:stretch>
                  <a:fillRect t="-208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88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02F4F-33B8-4A49-8A0C-C614C0E2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7555273" cy="646331"/>
          </a:xfrm>
        </p:spPr>
        <p:txBody>
          <a:bodyPr/>
          <a:lstStyle/>
          <a:p>
            <a:r>
              <a:rPr lang="en-US" altLang="zh-CN" dirty="0"/>
              <a:t>TMB - </a:t>
            </a:r>
            <a:r>
              <a:rPr lang="zh-CN" altLang="en-US" dirty="0"/>
              <a:t>相关性拟合（企业构建）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7D6E7F-6DB7-44D4-BED5-14259125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7" y="1009694"/>
            <a:ext cx="4898571" cy="17145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A7A809-C9A8-4E36-81B8-D9A238384B96}"/>
              </a:ext>
            </a:extLst>
          </p:cNvPr>
          <p:cNvGrpSpPr/>
          <p:nvPr/>
        </p:nvGrpSpPr>
        <p:grpSpPr>
          <a:xfrm>
            <a:off x="6870818" y="1129247"/>
            <a:ext cx="4546362" cy="5145128"/>
            <a:chOff x="7169921" y="1012942"/>
            <a:chExt cx="4845465" cy="548362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5F9402A-03D0-4FAC-9FED-82F73772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9921" y="1012942"/>
              <a:ext cx="4845465" cy="182365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418299-BC24-4539-81D5-104BD0C6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6562" y="2836599"/>
              <a:ext cx="4818824" cy="1000463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3C52F60-B92B-48A8-BD1A-70BC1E79D832}"/>
                </a:ext>
              </a:extLst>
            </p:cNvPr>
            <p:cNvGrpSpPr/>
            <p:nvPr/>
          </p:nvGrpSpPr>
          <p:grpSpPr>
            <a:xfrm>
              <a:off x="7221197" y="3922518"/>
              <a:ext cx="4767451" cy="2574047"/>
              <a:chOff x="890587" y="1566862"/>
              <a:chExt cx="10420350" cy="6881813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4AB6260-D81B-4F92-BCCC-EDC80EEB7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587" y="1566862"/>
                <a:ext cx="10410825" cy="3724275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7E88D3B-1376-424E-9282-2C5914F6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587" y="5267325"/>
                <a:ext cx="10420350" cy="3181350"/>
              </a:xfrm>
              <a:prstGeom prst="rect">
                <a:avLst/>
              </a:prstGeom>
            </p:spPr>
          </p:pic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3FB43621-960D-4569-B864-716C42643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46" y="2724194"/>
            <a:ext cx="4244293" cy="32142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C5B18F2-BF4E-475E-A3E7-CC212B1952F8}"/>
                  </a:ext>
                </a:extLst>
              </p:cNvPr>
              <p:cNvSpPr txBox="1"/>
              <p:nvPr/>
            </p:nvSpPr>
            <p:spPr>
              <a:xfrm>
                <a:off x="1325120" y="5816901"/>
                <a:ext cx="45783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Wes</m:t>
                        </m:r>
                      </m:sub>
                    </m:sSub>
                  </m:oMath>
                </a14:m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=1.371559</a:t>
                </a:r>
                <a:r>
                  <a:rPr lang="en-US" altLang="zh-CN" dirty="0"/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Panel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- 0.735414</a:t>
                </a: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C5B18F2-BF4E-475E-A3E7-CC212B195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0" y="5816901"/>
                <a:ext cx="4578338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CE66CA0-2863-4102-9B10-72C1FDB236B4}"/>
                  </a:ext>
                </a:extLst>
              </p:cNvPr>
              <p:cNvSpPr/>
              <p:nvPr/>
            </p:nvSpPr>
            <p:spPr>
              <a:xfrm>
                <a:off x="203896" y="6209098"/>
                <a:ext cx="6820786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现有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TMB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Panel</m:t>
                        </m:r>
                      </m:sub>
                    </m:sSub>
                  </m:oMath>
                </a14:m>
                <a:r>
                  <a:rPr lang="zh-CN" alt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基础上，通过拟合公式推算一个</a:t>
                </a:r>
                <a:r>
                  <a:rPr lang="en-US" altLang="zh-CN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WES</a:t>
                </a:r>
                <a:r>
                  <a:rPr lang="zh-CN" alt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水平</a:t>
                </a:r>
                <a:r>
                  <a:rPr lang="en-US" altLang="zh-CN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TMB</a:t>
                </a:r>
                <a:r>
                  <a:rPr lang="zh-CN" alt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值。</a:t>
                </a: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CE66CA0-2863-4102-9B10-72C1FDB23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96" y="6209098"/>
                <a:ext cx="6820786" cy="369332"/>
              </a:xfrm>
              <a:prstGeom prst="rect">
                <a:avLst/>
              </a:prstGeom>
              <a:blipFill>
                <a:blip r:embed="rId9"/>
                <a:stretch>
                  <a:fillRect t="-16667" r="-26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97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</TotalTime>
  <Words>686</Words>
  <Application>Microsoft Office PowerPoint</Application>
  <PresentationFormat>宽屏</PresentationFormat>
  <Paragraphs>69</Paragraphs>
  <Slides>20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Helvetica Neue</vt:lpstr>
      <vt:lpstr>等线</vt:lpstr>
      <vt:lpstr>思源宋体</vt:lpstr>
      <vt:lpstr>微软雅黑</vt:lpstr>
      <vt:lpstr>Arial</vt:lpstr>
      <vt:lpstr>Arial Black</vt:lpstr>
      <vt:lpstr>Cambria Math</vt:lpstr>
      <vt:lpstr>Office 主题</vt:lpstr>
      <vt:lpstr>PowerPoint 演示文稿</vt:lpstr>
      <vt:lpstr>PowerPoint 演示文稿</vt:lpstr>
      <vt:lpstr>项目规划</vt:lpstr>
      <vt:lpstr>一阶段时间线</vt:lpstr>
      <vt:lpstr>项目目标</vt:lpstr>
      <vt:lpstr>PowerPoint 演示文稿</vt:lpstr>
      <vt:lpstr>PowerPoint 演示文稿</vt:lpstr>
      <vt:lpstr>目前临床TMb结果</vt:lpstr>
      <vt:lpstr>TMB - 相关性拟合（企业构建）</vt:lpstr>
      <vt:lpstr>突变层面标准集建立(中检院构建）</vt:lpstr>
      <vt:lpstr>不同纯度标准品构建（TMB）</vt:lpstr>
      <vt:lpstr>PowerPoint 演示文稿</vt:lpstr>
      <vt:lpstr>整体变异检测性能表现</vt:lpstr>
      <vt:lpstr>21 家参与单位BED 统计结果</vt:lpstr>
      <vt:lpstr>21 家参与单位Panel 设计特点</vt:lpstr>
      <vt:lpstr>检测范围Bed评估</vt:lpstr>
      <vt:lpstr>22 家参与单位上报psTMB 与wesTMB 相关性分析</vt:lpstr>
      <vt:lpstr>参与单位上报 psTMB 与标准答案wesTMB 分布图</vt:lpstr>
      <vt:lpstr>新产品开发TMB相关的可优化点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刘博(Bo Liu)</cp:lastModifiedBy>
  <cp:revision>52</cp:revision>
  <dcterms:created xsi:type="dcterms:W3CDTF">2019-04-20T03:28:50Z</dcterms:created>
  <dcterms:modified xsi:type="dcterms:W3CDTF">2022-03-31T07:41:17Z</dcterms:modified>
</cp:coreProperties>
</file>